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8" r:id="rId2"/>
    <p:sldId id="256" r:id="rId3"/>
    <p:sldId id="260" r:id="rId4"/>
    <p:sldId id="289" r:id="rId5"/>
    <p:sldId id="292" r:id="rId6"/>
    <p:sldId id="261" r:id="rId7"/>
    <p:sldId id="291" r:id="rId8"/>
    <p:sldId id="293" r:id="rId9"/>
    <p:sldId id="277" r:id="rId10"/>
    <p:sldId id="275" r:id="rId11"/>
    <p:sldId id="287" r:id="rId12"/>
    <p:sldId id="294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exend Deca" panose="020B0604020202020204" charset="-94"/>
      <p:regular r:id="rId20"/>
    </p:embeddedFont>
    <p:embeddedFont>
      <p:font typeface="Muli" panose="020B0604020202020204" charset="-94"/>
      <p:regular r:id="rId21"/>
      <p:bold r:id="rId22"/>
      <p:italic r:id="rId23"/>
      <p:boldItalic r:id="rId24"/>
    </p:embeddedFont>
    <p:embeddedFont>
      <p:font typeface="Muli Regular" panose="020B0604020202020204" charset="-94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36CCD9-D560-4359-8FA7-13AAA6EB8D75}">
  <a:tblStyle styleId="{E136CCD9-D560-4359-8FA7-13AAA6EB8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6C690-92BB-4D31-B14F-45D3879D13A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3AB43B-211E-4CCB-B1C8-73F2B1957E2C}">
      <dgm:prSet phldrT="[Text]"/>
      <dgm:spPr/>
      <dgm:t>
        <a:bodyPr/>
        <a:lstStyle/>
        <a:p>
          <a:pPr algn="ctr"/>
          <a:r>
            <a:rPr lang="az-Latn-AZ" dirty="0"/>
            <a:t>Over Brain</a:t>
          </a:r>
          <a:endParaRPr lang="en-US" dirty="0"/>
        </a:p>
      </dgm:t>
    </dgm:pt>
    <dgm:pt modelId="{D9BB3569-F9CB-4979-BB3B-3FE82CD2E041}" type="parTrans" cxnId="{08325AAB-EA83-4F4F-A5B4-E990CE39462C}">
      <dgm:prSet/>
      <dgm:spPr/>
      <dgm:t>
        <a:bodyPr/>
        <a:lstStyle/>
        <a:p>
          <a:endParaRPr lang="en-US"/>
        </a:p>
      </dgm:t>
    </dgm:pt>
    <dgm:pt modelId="{B47978DC-4797-4C8F-9EE2-96C5C4F4DF5D}" type="sibTrans" cxnId="{08325AAB-EA83-4F4F-A5B4-E990CE39462C}">
      <dgm:prSet/>
      <dgm:spPr/>
      <dgm:t>
        <a:bodyPr/>
        <a:lstStyle/>
        <a:p>
          <a:endParaRPr lang="en-US"/>
        </a:p>
      </dgm:t>
    </dgm:pt>
    <dgm:pt modelId="{3FE0ED9D-62C6-4583-BA29-3EE5BEC46529}">
      <dgm:prSet phldrT="[Text]"/>
      <dgm:spPr/>
      <dgm:t>
        <a:bodyPr/>
        <a:lstStyle/>
        <a:p>
          <a:pPr algn="ctr"/>
          <a:r>
            <a:rPr lang="az-Latn-AZ" dirty="0"/>
            <a:t>Registration</a:t>
          </a:r>
          <a:endParaRPr lang="en-US" dirty="0"/>
        </a:p>
      </dgm:t>
    </dgm:pt>
    <dgm:pt modelId="{8B241C41-A3B2-4475-ABA5-87C0C3041C4C}" type="parTrans" cxnId="{7EFF5C2E-121A-44E5-BC93-ACF70EC15BC8}">
      <dgm:prSet/>
      <dgm:spPr/>
      <dgm:t>
        <a:bodyPr/>
        <a:lstStyle/>
        <a:p>
          <a:pPr algn="ctr"/>
          <a:endParaRPr lang="en-US"/>
        </a:p>
      </dgm:t>
    </dgm:pt>
    <dgm:pt modelId="{3E91FC0D-9350-4063-9276-A1E089A8C0A5}" type="sibTrans" cxnId="{7EFF5C2E-121A-44E5-BC93-ACF70EC15BC8}">
      <dgm:prSet/>
      <dgm:spPr/>
      <dgm:t>
        <a:bodyPr/>
        <a:lstStyle/>
        <a:p>
          <a:endParaRPr lang="en-US"/>
        </a:p>
      </dgm:t>
    </dgm:pt>
    <dgm:pt modelId="{C39E29C0-BBB5-4C6E-A51B-ADD172722340}">
      <dgm:prSet/>
      <dgm:spPr/>
      <dgm:t>
        <a:bodyPr/>
        <a:lstStyle/>
        <a:p>
          <a:pPr algn="ctr"/>
          <a:r>
            <a:rPr lang="az-Latn-AZ" dirty="0"/>
            <a:t>Confirm email</a:t>
          </a:r>
          <a:endParaRPr lang="en-US" dirty="0"/>
        </a:p>
      </dgm:t>
    </dgm:pt>
    <dgm:pt modelId="{80750FB9-51F2-4037-B9F1-F3CA39B89DE8}" type="parTrans" cxnId="{6B1DE010-2624-43F3-8583-496885B50C6A}">
      <dgm:prSet/>
      <dgm:spPr/>
      <dgm:t>
        <a:bodyPr/>
        <a:lstStyle/>
        <a:p>
          <a:pPr algn="ctr"/>
          <a:endParaRPr lang="en-US"/>
        </a:p>
      </dgm:t>
    </dgm:pt>
    <dgm:pt modelId="{965595E2-9DBD-48D1-AF9B-AC8BFA4EE7E4}" type="sibTrans" cxnId="{6B1DE010-2624-43F3-8583-496885B50C6A}">
      <dgm:prSet/>
      <dgm:spPr/>
      <dgm:t>
        <a:bodyPr/>
        <a:lstStyle/>
        <a:p>
          <a:endParaRPr lang="en-US"/>
        </a:p>
      </dgm:t>
    </dgm:pt>
    <dgm:pt modelId="{B9AADD66-1FAC-4C26-AAD1-3AA6C934FA63}">
      <dgm:prSet/>
      <dgm:spPr/>
      <dgm:t>
        <a:bodyPr/>
        <a:lstStyle/>
        <a:p>
          <a:pPr algn="ctr"/>
          <a:r>
            <a:rPr lang="az-Latn-AZ" dirty="0"/>
            <a:t>Login</a:t>
          </a:r>
          <a:endParaRPr lang="en-US" dirty="0"/>
        </a:p>
      </dgm:t>
    </dgm:pt>
    <dgm:pt modelId="{AC3C08AA-2C23-4B34-9166-45097A7041FE}" type="parTrans" cxnId="{B3C219A6-6DE9-4B59-937D-1E8E5A8D13A6}">
      <dgm:prSet/>
      <dgm:spPr/>
      <dgm:t>
        <a:bodyPr/>
        <a:lstStyle/>
        <a:p>
          <a:pPr algn="ctr"/>
          <a:endParaRPr lang="en-US"/>
        </a:p>
      </dgm:t>
    </dgm:pt>
    <dgm:pt modelId="{E15B19D4-F997-4AC3-93FC-F63A0BB85256}" type="sibTrans" cxnId="{B3C219A6-6DE9-4B59-937D-1E8E5A8D13A6}">
      <dgm:prSet/>
      <dgm:spPr/>
      <dgm:t>
        <a:bodyPr/>
        <a:lstStyle/>
        <a:p>
          <a:endParaRPr lang="en-US"/>
        </a:p>
      </dgm:t>
    </dgm:pt>
    <dgm:pt modelId="{6C9F8DEB-DC16-4D34-A756-63C842870AA1}">
      <dgm:prSet/>
      <dgm:spPr/>
      <dgm:t>
        <a:bodyPr/>
        <a:lstStyle/>
        <a:p>
          <a:pPr algn="ctr"/>
          <a:r>
            <a:rPr lang="az-Latn-AZ" dirty="0"/>
            <a:t>Home</a:t>
          </a:r>
          <a:endParaRPr lang="en-US" dirty="0"/>
        </a:p>
      </dgm:t>
    </dgm:pt>
    <dgm:pt modelId="{7FA8F2AA-6DD8-4418-9C9E-A2C2C1824BA0}" type="parTrans" cxnId="{5EAEFDF8-062F-4F4F-AEBF-8635C05478C9}">
      <dgm:prSet/>
      <dgm:spPr/>
      <dgm:t>
        <a:bodyPr/>
        <a:lstStyle/>
        <a:p>
          <a:pPr algn="ctr"/>
          <a:endParaRPr lang="en-US"/>
        </a:p>
      </dgm:t>
    </dgm:pt>
    <dgm:pt modelId="{B481A964-B11B-415A-8040-4DFBDF2C713D}" type="sibTrans" cxnId="{5EAEFDF8-062F-4F4F-AEBF-8635C05478C9}">
      <dgm:prSet/>
      <dgm:spPr/>
      <dgm:t>
        <a:bodyPr/>
        <a:lstStyle/>
        <a:p>
          <a:endParaRPr lang="en-US"/>
        </a:p>
      </dgm:t>
    </dgm:pt>
    <dgm:pt modelId="{31C2EDBA-7B9E-4D85-9A1F-5D5854A072BE}">
      <dgm:prSet/>
      <dgm:spPr/>
      <dgm:t>
        <a:bodyPr/>
        <a:lstStyle/>
        <a:p>
          <a:pPr algn="ctr"/>
          <a:r>
            <a:rPr lang="az-Latn-AZ" dirty="0"/>
            <a:t>Users</a:t>
          </a:r>
          <a:endParaRPr lang="en-US" dirty="0"/>
        </a:p>
      </dgm:t>
    </dgm:pt>
    <dgm:pt modelId="{3D828847-03A2-415E-9F21-621F74CD6456}" type="parTrans" cxnId="{0F39B621-4CB2-49FA-B143-AC213A826F11}">
      <dgm:prSet/>
      <dgm:spPr/>
      <dgm:t>
        <a:bodyPr/>
        <a:lstStyle/>
        <a:p>
          <a:pPr algn="ctr"/>
          <a:endParaRPr lang="en-US"/>
        </a:p>
      </dgm:t>
    </dgm:pt>
    <dgm:pt modelId="{6853B808-1A57-46F1-B540-C010AA4D1309}" type="sibTrans" cxnId="{0F39B621-4CB2-49FA-B143-AC213A826F11}">
      <dgm:prSet/>
      <dgm:spPr/>
      <dgm:t>
        <a:bodyPr/>
        <a:lstStyle/>
        <a:p>
          <a:endParaRPr lang="en-US"/>
        </a:p>
      </dgm:t>
    </dgm:pt>
    <dgm:pt modelId="{EBF68444-EC67-4A1F-BE91-3617DABBB09F}">
      <dgm:prSet/>
      <dgm:spPr/>
      <dgm:t>
        <a:bodyPr/>
        <a:lstStyle/>
        <a:p>
          <a:pPr algn="ctr"/>
          <a:r>
            <a:rPr lang="az-Latn-AZ" dirty="0"/>
            <a:t>Chat</a:t>
          </a:r>
          <a:endParaRPr lang="en-US" dirty="0"/>
        </a:p>
      </dgm:t>
    </dgm:pt>
    <dgm:pt modelId="{9227C6C9-553F-4BE5-83AD-CC4C0FE3DEC8}" type="parTrans" cxnId="{69E0B30D-1243-45D5-8FD4-1A0636D63258}">
      <dgm:prSet/>
      <dgm:spPr/>
      <dgm:t>
        <a:bodyPr/>
        <a:lstStyle/>
        <a:p>
          <a:pPr algn="ctr"/>
          <a:endParaRPr lang="en-US"/>
        </a:p>
      </dgm:t>
    </dgm:pt>
    <dgm:pt modelId="{5572B71D-8C45-4CBE-85C0-D40B390383F3}" type="sibTrans" cxnId="{69E0B30D-1243-45D5-8FD4-1A0636D63258}">
      <dgm:prSet/>
      <dgm:spPr/>
      <dgm:t>
        <a:bodyPr/>
        <a:lstStyle/>
        <a:p>
          <a:endParaRPr lang="en-US"/>
        </a:p>
      </dgm:t>
    </dgm:pt>
    <dgm:pt modelId="{006BF506-192A-4369-82D6-26EA4541CAFF}">
      <dgm:prSet/>
      <dgm:spPr/>
      <dgm:t>
        <a:bodyPr/>
        <a:lstStyle/>
        <a:p>
          <a:pPr algn="ctr"/>
          <a:r>
            <a:rPr lang="az-Latn-AZ" dirty="0"/>
            <a:t>Profile</a:t>
          </a:r>
          <a:endParaRPr lang="en-US" dirty="0"/>
        </a:p>
      </dgm:t>
    </dgm:pt>
    <dgm:pt modelId="{6668D7B1-C2A1-405D-A80D-13D4A03B36D1}" type="parTrans" cxnId="{586B230F-732F-4DD9-8778-4E3CB0DC4B1C}">
      <dgm:prSet/>
      <dgm:spPr/>
      <dgm:t>
        <a:bodyPr/>
        <a:lstStyle/>
        <a:p>
          <a:pPr algn="ctr"/>
          <a:endParaRPr lang="en-US"/>
        </a:p>
      </dgm:t>
    </dgm:pt>
    <dgm:pt modelId="{55F0C220-3494-4A84-B8C7-45C3F7FB7A32}" type="sibTrans" cxnId="{586B230F-732F-4DD9-8778-4E3CB0DC4B1C}">
      <dgm:prSet/>
      <dgm:spPr/>
      <dgm:t>
        <a:bodyPr/>
        <a:lstStyle/>
        <a:p>
          <a:endParaRPr lang="en-US"/>
        </a:p>
      </dgm:t>
    </dgm:pt>
    <dgm:pt modelId="{670E6A1B-8473-43C0-A7B5-C51C04E441A1}">
      <dgm:prSet/>
      <dgm:spPr/>
      <dgm:t>
        <a:bodyPr/>
        <a:lstStyle/>
        <a:p>
          <a:pPr algn="ctr"/>
          <a:r>
            <a:rPr lang="az-Latn-AZ" dirty="0"/>
            <a:t>Logout</a:t>
          </a:r>
          <a:endParaRPr lang="en-US" dirty="0"/>
        </a:p>
      </dgm:t>
    </dgm:pt>
    <dgm:pt modelId="{AFE4EB61-3B7D-4E87-AA38-E364BC283CAF}" type="parTrans" cxnId="{58850C50-3403-402D-8F9F-4636A757A004}">
      <dgm:prSet/>
      <dgm:spPr/>
      <dgm:t>
        <a:bodyPr/>
        <a:lstStyle/>
        <a:p>
          <a:pPr algn="ctr"/>
          <a:endParaRPr lang="en-US"/>
        </a:p>
      </dgm:t>
    </dgm:pt>
    <dgm:pt modelId="{D7D9122B-8001-4A1C-80FD-0F376AE3FCCD}" type="sibTrans" cxnId="{58850C50-3403-402D-8F9F-4636A757A004}">
      <dgm:prSet/>
      <dgm:spPr/>
      <dgm:t>
        <a:bodyPr/>
        <a:lstStyle/>
        <a:p>
          <a:endParaRPr lang="en-US"/>
        </a:p>
      </dgm:t>
    </dgm:pt>
    <dgm:pt modelId="{72B26103-FA57-4497-B0D6-B513F6F88D4A}">
      <dgm:prSet/>
      <dgm:spPr/>
      <dgm:t>
        <a:bodyPr/>
        <a:lstStyle/>
        <a:p>
          <a:pPr algn="ctr"/>
          <a:r>
            <a:rPr lang="az-Latn-AZ" dirty="0"/>
            <a:t>Ask question</a:t>
          </a:r>
          <a:endParaRPr lang="en-US" dirty="0"/>
        </a:p>
      </dgm:t>
    </dgm:pt>
    <dgm:pt modelId="{4CFBF468-50C3-4267-9339-3F3241569C3C}" type="parTrans" cxnId="{F003B291-23F2-4379-80C8-5A5D123A44CC}">
      <dgm:prSet/>
      <dgm:spPr/>
      <dgm:t>
        <a:bodyPr/>
        <a:lstStyle/>
        <a:p>
          <a:pPr algn="ctr"/>
          <a:endParaRPr lang="en-US"/>
        </a:p>
      </dgm:t>
    </dgm:pt>
    <dgm:pt modelId="{BCA0EA62-32C4-4A42-8797-D3208EDAE519}" type="sibTrans" cxnId="{F003B291-23F2-4379-80C8-5A5D123A44CC}">
      <dgm:prSet/>
      <dgm:spPr/>
      <dgm:t>
        <a:bodyPr/>
        <a:lstStyle/>
        <a:p>
          <a:endParaRPr lang="en-US"/>
        </a:p>
      </dgm:t>
    </dgm:pt>
    <dgm:pt modelId="{4C91F003-2F2F-4E06-B299-86951EE37670}">
      <dgm:prSet/>
      <dgm:spPr/>
      <dgm:t>
        <a:bodyPr/>
        <a:lstStyle/>
        <a:p>
          <a:pPr algn="ctr"/>
          <a:r>
            <a:rPr lang="az-Latn-AZ" dirty="0"/>
            <a:t>Profile</a:t>
          </a:r>
          <a:endParaRPr lang="en-US" dirty="0"/>
        </a:p>
      </dgm:t>
    </dgm:pt>
    <dgm:pt modelId="{0A741294-EB61-409F-8A50-28511C108388}" type="parTrans" cxnId="{22ECAADA-59D0-480A-AC33-691C5D37196F}">
      <dgm:prSet/>
      <dgm:spPr/>
      <dgm:t>
        <a:bodyPr/>
        <a:lstStyle/>
        <a:p>
          <a:pPr algn="ctr"/>
          <a:endParaRPr lang="en-US"/>
        </a:p>
      </dgm:t>
    </dgm:pt>
    <dgm:pt modelId="{33BE80BB-3812-4968-B66D-BDCC2E7AD9F5}" type="sibTrans" cxnId="{22ECAADA-59D0-480A-AC33-691C5D37196F}">
      <dgm:prSet/>
      <dgm:spPr/>
      <dgm:t>
        <a:bodyPr/>
        <a:lstStyle/>
        <a:p>
          <a:endParaRPr lang="en-US"/>
        </a:p>
      </dgm:t>
    </dgm:pt>
    <dgm:pt modelId="{300C2487-24FF-4E91-A937-821CD0EA0631}">
      <dgm:prSet/>
      <dgm:spPr/>
      <dgm:t>
        <a:bodyPr/>
        <a:lstStyle/>
        <a:p>
          <a:pPr algn="ctr"/>
          <a:r>
            <a:rPr lang="az-Latn-AZ" dirty="0"/>
            <a:t>Message</a:t>
          </a:r>
          <a:endParaRPr lang="en-US" dirty="0"/>
        </a:p>
      </dgm:t>
    </dgm:pt>
    <dgm:pt modelId="{EFEC02ED-AB17-4791-B406-42673E462FEB}" type="parTrans" cxnId="{C38B543A-02DD-44F6-B6A7-BCB4DAFEE8C8}">
      <dgm:prSet/>
      <dgm:spPr/>
      <dgm:t>
        <a:bodyPr/>
        <a:lstStyle/>
        <a:p>
          <a:pPr algn="ctr"/>
          <a:endParaRPr lang="en-US"/>
        </a:p>
      </dgm:t>
    </dgm:pt>
    <dgm:pt modelId="{C8D0FA96-7E3F-4661-9129-EC467CA43ED2}" type="sibTrans" cxnId="{C38B543A-02DD-44F6-B6A7-BCB4DAFEE8C8}">
      <dgm:prSet/>
      <dgm:spPr/>
      <dgm:t>
        <a:bodyPr/>
        <a:lstStyle/>
        <a:p>
          <a:endParaRPr lang="en-US"/>
        </a:p>
      </dgm:t>
    </dgm:pt>
    <dgm:pt modelId="{56B7082A-79C0-4D74-81AC-1E718DBB6545}">
      <dgm:prSet/>
      <dgm:spPr/>
      <dgm:t>
        <a:bodyPr/>
        <a:lstStyle/>
        <a:p>
          <a:pPr algn="ctr"/>
          <a:r>
            <a:rPr lang="az-Latn-AZ" dirty="0"/>
            <a:t>Follo</a:t>
          </a:r>
          <a:r>
            <a:rPr lang="en-US" dirty="0"/>
            <a:t>w/Unfollow</a:t>
          </a:r>
        </a:p>
      </dgm:t>
    </dgm:pt>
    <dgm:pt modelId="{B1E85C37-A4DC-41B8-B7BC-1AA3E680C237}" type="parTrans" cxnId="{0669BA51-B076-4245-BF7D-0EA5800E2DEB}">
      <dgm:prSet/>
      <dgm:spPr/>
      <dgm:t>
        <a:bodyPr/>
        <a:lstStyle/>
        <a:p>
          <a:pPr algn="ctr"/>
          <a:endParaRPr lang="en-US"/>
        </a:p>
      </dgm:t>
    </dgm:pt>
    <dgm:pt modelId="{6473EC9A-6D63-4725-B9D7-B4F2E43D4699}" type="sibTrans" cxnId="{0669BA51-B076-4245-BF7D-0EA5800E2DEB}">
      <dgm:prSet/>
      <dgm:spPr/>
      <dgm:t>
        <a:bodyPr/>
        <a:lstStyle/>
        <a:p>
          <a:endParaRPr lang="en-US"/>
        </a:p>
      </dgm:t>
    </dgm:pt>
    <dgm:pt modelId="{0E5043FF-EF1B-4EA4-A828-52DF5715345A}">
      <dgm:prSet/>
      <dgm:spPr/>
      <dgm:t>
        <a:bodyPr/>
        <a:lstStyle/>
        <a:p>
          <a:pPr algn="ctr"/>
          <a:r>
            <a:rPr lang="en-US" dirty="0"/>
            <a:t>Change photo</a:t>
          </a:r>
        </a:p>
      </dgm:t>
    </dgm:pt>
    <dgm:pt modelId="{25A613DA-87BC-4834-89BA-BA87BA22B882}" type="parTrans" cxnId="{70178A1D-C026-4893-BF81-E70458ABE8B9}">
      <dgm:prSet/>
      <dgm:spPr/>
      <dgm:t>
        <a:bodyPr/>
        <a:lstStyle/>
        <a:p>
          <a:pPr algn="ctr"/>
          <a:endParaRPr lang="en-US"/>
        </a:p>
      </dgm:t>
    </dgm:pt>
    <dgm:pt modelId="{2F9E909C-AD2C-457A-86C4-B7CE12A9E142}" type="sibTrans" cxnId="{70178A1D-C026-4893-BF81-E70458ABE8B9}">
      <dgm:prSet/>
      <dgm:spPr/>
      <dgm:t>
        <a:bodyPr/>
        <a:lstStyle/>
        <a:p>
          <a:endParaRPr lang="en-US"/>
        </a:p>
      </dgm:t>
    </dgm:pt>
    <dgm:pt modelId="{DD7F0C97-05CB-4C0B-A92D-9C11A294D23D}">
      <dgm:prSet/>
      <dgm:spPr/>
      <dgm:t>
        <a:bodyPr/>
        <a:lstStyle/>
        <a:p>
          <a:pPr algn="ctr"/>
          <a:r>
            <a:rPr lang="en-US" dirty="0"/>
            <a:t>Change Password</a:t>
          </a:r>
        </a:p>
      </dgm:t>
    </dgm:pt>
    <dgm:pt modelId="{6DBA052E-B711-45AE-BD5D-931DEC619E72}" type="parTrans" cxnId="{32502288-81DE-4674-AC6D-FC4552F9DDF5}">
      <dgm:prSet/>
      <dgm:spPr/>
      <dgm:t>
        <a:bodyPr/>
        <a:lstStyle/>
        <a:p>
          <a:pPr algn="ctr"/>
          <a:endParaRPr lang="en-US"/>
        </a:p>
      </dgm:t>
    </dgm:pt>
    <dgm:pt modelId="{33662B86-6DC7-4210-A1B1-0C4BB4C88F03}" type="sibTrans" cxnId="{32502288-81DE-4674-AC6D-FC4552F9DDF5}">
      <dgm:prSet/>
      <dgm:spPr/>
      <dgm:t>
        <a:bodyPr/>
        <a:lstStyle/>
        <a:p>
          <a:endParaRPr lang="en-US"/>
        </a:p>
      </dgm:t>
    </dgm:pt>
    <dgm:pt modelId="{4BD62298-C952-4615-888A-11C366508685}">
      <dgm:prSet/>
      <dgm:spPr/>
      <dgm:t>
        <a:bodyPr/>
        <a:lstStyle/>
        <a:p>
          <a:r>
            <a:rPr lang="en-US" dirty="0"/>
            <a:t>Answers</a:t>
          </a:r>
        </a:p>
      </dgm:t>
    </dgm:pt>
    <dgm:pt modelId="{ECE10EA8-A4C8-4D61-97BC-283C372E8A78}" type="parTrans" cxnId="{F927BFDE-BAD1-48C1-9CA0-4D116C0107C8}">
      <dgm:prSet/>
      <dgm:spPr/>
      <dgm:t>
        <a:bodyPr/>
        <a:lstStyle/>
        <a:p>
          <a:endParaRPr lang="en-US"/>
        </a:p>
      </dgm:t>
    </dgm:pt>
    <dgm:pt modelId="{D0126882-1F10-4D0A-BC4A-FCB5CC386FA7}" type="sibTrans" cxnId="{F927BFDE-BAD1-48C1-9CA0-4D116C0107C8}">
      <dgm:prSet/>
      <dgm:spPr/>
      <dgm:t>
        <a:bodyPr/>
        <a:lstStyle/>
        <a:p>
          <a:endParaRPr lang="en-US"/>
        </a:p>
      </dgm:t>
    </dgm:pt>
    <dgm:pt modelId="{FA82C511-72FB-4517-A60B-B5B99D886F8E}">
      <dgm:prSet/>
      <dgm:spPr/>
      <dgm:t>
        <a:bodyPr/>
        <a:lstStyle/>
        <a:p>
          <a:r>
            <a:rPr lang="en-US" dirty="0"/>
            <a:t>Questions</a:t>
          </a:r>
        </a:p>
      </dgm:t>
    </dgm:pt>
    <dgm:pt modelId="{AEA9FCA6-993F-45D6-8C35-116915D862ED}" type="parTrans" cxnId="{522E679E-29CC-4175-8712-2096EDA321C1}">
      <dgm:prSet/>
      <dgm:spPr/>
      <dgm:t>
        <a:bodyPr/>
        <a:lstStyle/>
        <a:p>
          <a:endParaRPr lang="en-US"/>
        </a:p>
      </dgm:t>
    </dgm:pt>
    <dgm:pt modelId="{F8E6CCA4-85E4-48AE-81A3-500A0BD48E22}" type="sibTrans" cxnId="{522E679E-29CC-4175-8712-2096EDA321C1}">
      <dgm:prSet/>
      <dgm:spPr/>
      <dgm:t>
        <a:bodyPr/>
        <a:lstStyle/>
        <a:p>
          <a:endParaRPr lang="en-US"/>
        </a:p>
      </dgm:t>
    </dgm:pt>
    <dgm:pt modelId="{7A7B3238-FF77-4619-8A32-C14CD47E2DCF}" type="pres">
      <dgm:prSet presAssocID="{8A36C690-92BB-4D31-B14F-45D3879D13A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6D0188-A4E2-4136-A189-4CC92D3DC6ED}" type="pres">
      <dgm:prSet presAssocID="{2B3AB43B-211E-4CCB-B1C8-73F2B1957E2C}" presName="root1" presStyleCnt="0"/>
      <dgm:spPr/>
    </dgm:pt>
    <dgm:pt modelId="{36836459-02A0-4EFC-A8E2-B7A2B8D4B7E7}" type="pres">
      <dgm:prSet presAssocID="{2B3AB43B-211E-4CCB-B1C8-73F2B1957E2C}" presName="LevelOneTextNode" presStyleLbl="node0" presStyleIdx="0" presStyleCnt="1" custAng="5400000" custLinFactX="277396" custLinFactY="-28331" custLinFactNeighborX="300000" custLinFactNeighborY="-100000">
        <dgm:presLayoutVars>
          <dgm:chPref val="3"/>
        </dgm:presLayoutVars>
      </dgm:prSet>
      <dgm:spPr/>
    </dgm:pt>
    <dgm:pt modelId="{2E88172C-62D4-4BFC-9E71-7EEC7DE3FBE7}" type="pres">
      <dgm:prSet presAssocID="{2B3AB43B-211E-4CCB-B1C8-73F2B1957E2C}" presName="level2hierChild" presStyleCnt="0"/>
      <dgm:spPr/>
    </dgm:pt>
    <dgm:pt modelId="{DE9E8891-8B43-4DDB-939B-FF5EEB714A49}" type="pres">
      <dgm:prSet presAssocID="{8B241C41-A3B2-4475-ABA5-87C0C3041C4C}" presName="conn2-1" presStyleLbl="parChTrans1D2" presStyleIdx="0" presStyleCnt="1"/>
      <dgm:spPr/>
    </dgm:pt>
    <dgm:pt modelId="{D264467A-823B-45CF-98E3-D2E5D116164E}" type="pres">
      <dgm:prSet presAssocID="{8B241C41-A3B2-4475-ABA5-87C0C3041C4C}" presName="connTx" presStyleLbl="parChTrans1D2" presStyleIdx="0" presStyleCnt="1"/>
      <dgm:spPr/>
    </dgm:pt>
    <dgm:pt modelId="{F86056E9-AABD-4576-B7F3-3FC9C647ED91}" type="pres">
      <dgm:prSet presAssocID="{3FE0ED9D-62C6-4583-BA29-3EE5BEC46529}" presName="root2" presStyleCnt="0"/>
      <dgm:spPr/>
    </dgm:pt>
    <dgm:pt modelId="{D9B2135B-3F21-404C-8BFB-88584B3979A4}" type="pres">
      <dgm:prSet presAssocID="{3FE0ED9D-62C6-4583-BA29-3EE5BEC46529}" presName="LevelTwoTextNode" presStyleLbl="node2" presStyleIdx="0" presStyleCnt="1" custLinFactY="-196375" custLinFactNeighborX="69126" custLinFactNeighborY="-200000">
        <dgm:presLayoutVars>
          <dgm:chPref val="3"/>
        </dgm:presLayoutVars>
      </dgm:prSet>
      <dgm:spPr/>
    </dgm:pt>
    <dgm:pt modelId="{7BDD222B-804B-4866-B412-591CE2EB2220}" type="pres">
      <dgm:prSet presAssocID="{3FE0ED9D-62C6-4583-BA29-3EE5BEC46529}" presName="level3hierChild" presStyleCnt="0"/>
      <dgm:spPr/>
    </dgm:pt>
    <dgm:pt modelId="{EA4447BE-073E-441D-B431-CC65E68F813D}" type="pres">
      <dgm:prSet presAssocID="{80750FB9-51F2-4037-B9F1-F3CA39B89DE8}" presName="conn2-1" presStyleLbl="parChTrans1D3" presStyleIdx="0" presStyleCnt="1"/>
      <dgm:spPr/>
    </dgm:pt>
    <dgm:pt modelId="{CC5311D2-B207-468E-889B-8FDC643F5E62}" type="pres">
      <dgm:prSet presAssocID="{80750FB9-51F2-4037-B9F1-F3CA39B89DE8}" presName="connTx" presStyleLbl="parChTrans1D3" presStyleIdx="0" presStyleCnt="1"/>
      <dgm:spPr/>
    </dgm:pt>
    <dgm:pt modelId="{5901C188-1D32-42E4-AB26-ACAE897146A0}" type="pres">
      <dgm:prSet presAssocID="{C39E29C0-BBB5-4C6E-A51B-ADD172722340}" presName="root2" presStyleCnt="0"/>
      <dgm:spPr/>
    </dgm:pt>
    <dgm:pt modelId="{2A347C69-A12B-4A88-962C-69BBD7E480E1}" type="pres">
      <dgm:prSet presAssocID="{C39E29C0-BBB5-4C6E-A51B-ADD172722340}" presName="LevelTwoTextNode" presStyleLbl="node3" presStyleIdx="0" presStyleCnt="1" custLinFactY="-67028" custLinFactNeighborX="-50593" custLinFactNeighborY="-100000">
        <dgm:presLayoutVars>
          <dgm:chPref val="3"/>
        </dgm:presLayoutVars>
      </dgm:prSet>
      <dgm:spPr/>
    </dgm:pt>
    <dgm:pt modelId="{ED5F5176-2B78-4D60-927F-F8432F36B876}" type="pres">
      <dgm:prSet presAssocID="{C39E29C0-BBB5-4C6E-A51B-ADD172722340}" presName="level3hierChild" presStyleCnt="0"/>
      <dgm:spPr/>
    </dgm:pt>
    <dgm:pt modelId="{8D227680-AF2C-4661-B20D-18C0BF1FF555}" type="pres">
      <dgm:prSet presAssocID="{AC3C08AA-2C23-4B34-9166-45097A7041FE}" presName="conn2-1" presStyleLbl="parChTrans1D4" presStyleIdx="0" presStyleCnt="14"/>
      <dgm:spPr/>
    </dgm:pt>
    <dgm:pt modelId="{81088E1C-1BB4-4171-9C44-23FD72F94BAC}" type="pres">
      <dgm:prSet presAssocID="{AC3C08AA-2C23-4B34-9166-45097A7041FE}" presName="connTx" presStyleLbl="parChTrans1D4" presStyleIdx="0" presStyleCnt="14"/>
      <dgm:spPr/>
    </dgm:pt>
    <dgm:pt modelId="{08CE47EE-3028-4837-A9A0-01D06E35E46F}" type="pres">
      <dgm:prSet presAssocID="{B9AADD66-1FAC-4C26-AAD1-3AA6C934FA63}" presName="root2" presStyleCnt="0"/>
      <dgm:spPr/>
    </dgm:pt>
    <dgm:pt modelId="{9EE3AAC4-5D98-4B09-97FB-101664A89D31}" type="pres">
      <dgm:prSet presAssocID="{B9AADD66-1FAC-4C26-AAD1-3AA6C934FA63}" presName="LevelTwoTextNode" presStyleLbl="node4" presStyleIdx="0" presStyleCnt="14" custLinFactX="-69874" custLinFactNeighborX="-100000" custLinFactNeighborY="46942">
        <dgm:presLayoutVars>
          <dgm:chPref val="3"/>
        </dgm:presLayoutVars>
      </dgm:prSet>
      <dgm:spPr/>
    </dgm:pt>
    <dgm:pt modelId="{A96F9FA2-06C4-422A-8B12-50254E56FCD9}" type="pres">
      <dgm:prSet presAssocID="{B9AADD66-1FAC-4C26-AAD1-3AA6C934FA63}" presName="level3hierChild" presStyleCnt="0"/>
      <dgm:spPr/>
    </dgm:pt>
    <dgm:pt modelId="{4D889E3C-B522-4EF8-9BE6-D992CD6717B2}" type="pres">
      <dgm:prSet presAssocID="{7FA8F2AA-6DD8-4418-9C9E-A2C2C1824BA0}" presName="conn2-1" presStyleLbl="parChTrans1D4" presStyleIdx="1" presStyleCnt="14"/>
      <dgm:spPr/>
    </dgm:pt>
    <dgm:pt modelId="{9F21C9BD-463E-484E-896A-DACE2423DCC3}" type="pres">
      <dgm:prSet presAssocID="{7FA8F2AA-6DD8-4418-9C9E-A2C2C1824BA0}" presName="connTx" presStyleLbl="parChTrans1D4" presStyleIdx="1" presStyleCnt="14"/>
      <dgm:spPr/>
    </dgm:pt>
    <dgm:pt modelId="{AB4C53FD-1518-4CF1-9A2E-67D189914D70}" type="pres">
      <dgm:prSet presAssocID="{6C9F8DEB-DC16-4D34-A756-63C842870AA1}" presName="root2" presStyleCnt="0"/>
      <dgm:spPr/>
    </dgm:pt>
    <dgm:pt modelId="{305D302F-73FF-41C1-980C-DFF0E1D2E96A}" type="pres">
      <dgm:prSet presAssocID="{6C9F8DEB-DC16-4D34-A756-63C842870AA1}" presName="LevelTwoTextNode" presStyleLbl="node4" presStyleIdx="1" presStyleCnt="14" custLinFactX="-69124" custLinFactNeighborX="-100000" custLinFactNeighborY="-73994">
        <dgm:presLayoutVars>
          <dgm:chPref val="3"/>
        </dgm:presLayoutVars>
      </dgm:prSet>
      <dgm:spPr/>
    </dgm:pt>
    <dgm:pt modelId="{8EFB6E0F-1058-49C7-98A1-587D05AB2908}" type="pres">
      <dgm:prSet presAssocID="{6C9F8DEB-DC16-4D34-A756-63C842870AA1}" presName="level3hierChild" presStyleCnt="0"/>
      <dgm:spPr/>
    </dgm:pt>
    <dgm:pt modelId="{B0C3041D-3D3D-4838-848E-EE3520ED30F8}" type="pres">
      <dgm:prSet presAssocID="{4CFBF468-50C3-4267-9339-3F3241569C3C}" presName="conn2-1" presStyleLbl="parChTrans1D4" presStyleIdx="2" presStyleCnt="14"/>
      <dgm:spPr/>
    </dgm:pt>
    <dgm:pt modelId="{1A002F41-5ACE-472D-A70A-11E220143633}" type="pres">
      <dgm:prSet presAssocID="{4CFBF468-50C3-4267-9339-3F3241569C3C}" presName="connTx" presStyleLbl="parChTrans1D4" presStyleIdx="2" presStyleCnt="14"/>
      <dgm:spPr/>
    </dgm:pt>
    <dgm:pt modelId="{C51B55EF-3118-423D-B590-E4B69045C224}" type="pres">
      <dgm:prSet presAssocID="{72B26103-FA57-4497-B0D6-B513F6F88D4A}" presName="root2" presStyleCnt="0"/>
      <dgm:spPr/>
    </dgm:pt>
    <dgm:pt modelId="{BA8C9067-4B68-458B-9E9A-DAFB85F64070}" type="pres">
      <dgm:prSet presAssocID="{72B26103-FA57-4497-B0D6-B513F6F88D4A}" presName="LevelTwoTextNode" presStyleLbl="node4" presStyleIdx="2" presStyleCnt="14" custLinFactX="-59081" custLinFactNeighborX="-100000" custLinFactNeighborY="-75299">
        <dgm:presLayoutVars>
          <dgm:chPref val="3"/>
        </dgm:presLayoutVars>
      </dgm:prSet>
      <dgm:spPr/>
    </dgm:pt>
    <dgm:pt modelId="{91CDF2B1-99F9-472C-9F92-FC0D8C924886}" type="pres">
      <dgm:prSet presAssocID="{72B26103-FA57-4497-B0D6-B513F6F88D4A}" presName="level3hierChild" presStyleCnt="0"/>
      <dgm:spPr/>
    </dgm:pt>
    <dgm:pt modelId="{B838DFEB-7904-45C3-B615-369A5B1B2F5B}" type="pres">
      <dgm:prSet presAssocID="{ECE10EA8-A4C8-4D61-97BC-283C372E8A78}" presName="conn2-1" presStyleLbl="parChTrans1D4" presStyleIdx="3" presStyleCnt="14"/>
      <dgm:spPr/>
    </dgm:pt>
    <dgm:pt modelId="{42585947-E88A-4E6C-B64F-12BCDD589E2E}" type="pres">
      <dgm:prSet presAssocID="{ECE10EA8-A4C8-4D61-97BC-283C372E8A78}" presName="connTx" presStyleLbl="parChTrans1D4" presStyleIdx="3" presStyleCnt="14"/>
      <dgm:spPr/>
    </dgm:pt>
    <dgm:pt modelId="{D8FB750C-2522-4C8F-9C3B-26DC4FE9383E}" type="pres">
      <dgm:prSet presAssocID="{4BD62298-C952-4615-888A-11C366508685}" presName="root2" presStyleCnt="0"/>
      <dgm:spPr/>
    </dgm:pt>
    <dgm:pt modelId="{69489492-0C8B-46D1-A0D9-1CE1C8026F42}" type="pres">
      <dgm:prSet presAssocID="{4BD62298-C952-4615-888A-11C366508685}" presName="LevelTwoTextNode" presStyleLbl="node4" presStyleIdx="3" presStyleCnt="14" custLinFactX="-57172" custLinFactNeighborX="-100000" custLinFactNeighborY="72016">
        <dgm:presLayoutVars>
          <dgm:chPref val="3"/>
        </dgm:presLayoutVars>
      </dgm:prSet>
      <dgm:spPr/>
    </dgm:pt>
    <dgm:pt modelId="{EC39FCA8-9F0B-476A-97E3-9FE747629361}" type="pres">
      <dgm:prSet presAssocID="{4BD62298-C952-4615-888A-11C366508685}" presName="level3hierChild" presStyleCnt="0"/>
      <dgm:spPr/>
    </dgm:pt>
    <dgm:pt modelId="{D62ABE36-BEA8-4747-B020-F3D45849767C}" type="pres">
      <dgm:prSet presAssocID="{AEA9FCA6-993F-45D6-8C35-116915D862ED}" presName="conn2-1" presStyleLbl="parChTrans1D4" presStyleIdx="4" presStyleCnt="14"/>
      <dgm:spPr/>
    </dgm:pt>
    <dgm:pt modelId="{BB39F958-AB53-42A9-B296-A320564077AE}" type="pres">
      <dgm:prSet presAssocID="{AEA9FCA6-993F-45D6-8C35-116915D862ED}" presName="connTx" presStyleLbl="parChTrans1D4" presStyleIdx="4" presStyleCnt="14"/>
      <dgm:spPr/>
    </dgm:pt>
    <dgm:pt modelId="{1B69EB82-DDA0-4B10-ABAD-36A6A0436D45}" type="pres">
      <dgm:prSet presAssocID="{FA82C511-72FB-4517-A60B-B5B99D886F8E}" presName="root2" presStyleCnt="0"/>
      <dgm:spPr/>
    </dgm:pt>
    <dgm:pt modelId="{B54CD871-A90D-4CCF-AB58-B3A93660FA10}" type="pres">
      <dgm:prSet presAssocID="{FA82C511-72FB-4517-A60B-B5B99D886F8E}" presName="LevelTwoTextNode" presStyleLbl="node4" presStyleIdx="4" presStyleCnt="14" custLinFactX="-57172" custLinFactY="-95885" custLinFactNeighborX="-100000" custLinFactNeighborY="-100000">
        <dgm:presLayoutVars>
          <dgm:chPref val="3"/>
        </dgm:presLayoutVars>
      </dgm:prSet>
      <dgm:spPr/>
    </dgm:pt>
    <dgm:pt modelId="{ABA0F792-3DAE-4C1C-9C27-92357A924D28}" type="pres">
      <dgm:prSet presAssocID="{FA82C511-72FB-4517-A60B-B5B99D886F8E}" presName="level3hierChild" presStyleCnt="0"/>
      <dgm:spPr/>
    </dgm:pt>
    <dgm:pt modelId="{2CCBE9F3-A57A-4D25-92B3-953A1DD6D6AA}" type="pres">
      <dgm:prSet presAssocID="{3D828847-03A2-415E-9F21-621F74CD6456}" presName="conn2-1" presStyleLbl="parChTrans1D4" presStyleIdx="5" presStyleCnt="14"/>
      <dgm:spPr/>
    </dgm:pt>
    <dgm:pt modelId="{F8FC7DE9-4E21-4C70-9E1A-E947B78E88EA}" type="pres">
      <dgm:prSet presAssocID="{3D828847-03A2-415E-9F21-621F74CD6456}" presName="connTx" presStyleLbl="parChTrans1D4" presStyleIdx="5" presStyleCnt="14"/>
      <dgm:spPr/>
    </dgm:pt>
    <dgm:pt modelId="{37C22C34-0A1C-4E0D-A779-7E7AC5321CFC}" type="pres">
      <dgm:prSet presAssocID="{31C2EDBA-7B9E-4D85-9A1F-5D5854A072BE}" presName="root2" presStyleCnt="0"/>
      <dgm:spPr/>
    </dgm:pt>
    <dgm:pt modelId="{7DE938A6-ABD2-48DD-A974-67EAB03DC457}" type="pres">
      <dgm:prSet presAssocID="{31C2EDBA-7B9E-4D85-9A1F-5D5854A072BE}" presName="LevelTwoTextNode" presStyleLbl="node4" presStyleIdx="5" presStyleCnt="14" custLinFactX="-69124" custLinFactNeighborX="-100000" custLinFactNeighborY="-73994">
        <dgm:presLayoutVars>
          <dgm:chPref val="3"/>
        </dgm:presLayoutVars>
      </dgm:prSet>
      <dgm:spPr/>
    </dgm:pt>
    <dgm:pt modelId="{B20404DF-02E2-4AC4-96BB-AF1BE586BC30}" type="pres">
      <dgm:prSet presAssocID="{31C2EDBA-7B9E-4D85-9A1F-5D5854A072BE}" presName="level3hierChild" presStyleCnt="0"/>
      <dgm:spPr/>
    </dgm:pt>
    <dgm:pt modelId="{A0C605D2-A8BD-41A9-9FC3-59E75DB8CB12}" type="pres">
      <dgm:prSet presAssocID="{0A741294-EB61-409F-8A50-28511C108388}" presName="conn2-1" presStyleLbl="parChTrans1D4" presStyleIdx="6" presStyleCnt="14"/>
      <dgm:spPr/>
    </dgm:pt>
    <dgm:pt modelId="{2D36592F-B2FD-49D6-9CC6-5B57FF35B73B}" type="pres">
      <dgm:prSet presAssocID="{0A741294-EB61-409F-8A50-28511C108388}" presName="connTx" presStyleLbl="parChTrans1D4" presStyleIdx="6" presStyleCnt="14"/>
      <dgm:spPr/>
    </dgm:pt>
    <dgm:pt modelId="{1248C778-8831-42AA-9435-387A13ADA270}" type="pres">
      <dgm:prSet presAssocID="{4C91F003-2F2F-4E06-B299-86951EE37670}" presName="root2" presStyleCnt="0"/>
      <dgm:spPr/>
    </dgm:pt>
    <dgm:pt modelId="{825DF0D7-5FFB-4E5C-87CD-7020C5DA6AA0}" type="pres">
      <dgm:prSet presAssocID="{4C91F003-2F2F-4E06-B299-86951EE37670}" presName="LevelTwoTextNode" presStyleLbl="node4" presStyleIdx="6" presStyleCnt="14" custLinFactX="-59815" custLinFactNeighborX="-100000" custLinFactNeighborY="-72894">
        <dgm:presLayoutVars>
          <dgm:chPref val="3"/>
        </dgm:presLayoutVars>
      </dgm:prSet>
      <dgm:spPr/>
    </dgm:pt>
    <dgm:pt modelId="{05333505-A65A-4150-8C31-FE1A62E567B5}" type="pres">
      <dgm:prSet presAssocID="{4C91F003-2F2F-4E06-B299-86951EE37670}" presName="level3hierChild" presStyleCnt="0"/>
      <dgm:spPr/>
    </dgm:pt>
    <dgm:pt modelId="{E6E32DC4-C010-468E-94D4-968393D10F38}" type="pres">
      <dgm:prSet presAssocID="{EFEC02ED-AB17-4791-B406-42673E462FEB}" presName="conn2-1" presStyleLbl="parChTrans1D4" presStyleIdx="7" presStyleCnt="14"/>
      <dgm:spPr/>
    </dgm:pt>
    <dgm:pt modelId="{A92E004F-B8D2-432A-B2B4-84ADCEF69539}" type="pres">
      <dgm:prSet presAssocID="{EFEC02ED-AB17-4791-B406-42673E462FEB}" presName="connTx" presStyleLbl="parChTrans1D4" presStyleIdx="7" presStyleCnt="14"/>
      <dgm:spPr/>
    </dgm:pt>
    <dgm:pt modelId="{2E6E4FE7-155C-413D-9F77-3F03514C297C}" type="pres">
      <dgm:prSet presAssocID="{300C2487-24FF-4E91-A937-821CD0EA0631}" presName="root2" presStyleCnt="0"/>
      <dgm:spPr/>
    </dgm:pt>
    <dgm:pt modelId="{861B4E43-9E44-41B3-B4C1-26A8638F461A}" type="pres">
      <dgm:prSet presAssocID="{300C2487-24FF-4E91-A937-821CD0EA0631}" presName="LevelTwoTextNode" presStyleLbl="node4" presStyleIdx="7" presStyleCnt="14" custLinFactX="-54182" custLinFactNeighborX="-100000" custLinFactNeighborY="-65283">
        <dgm:presLayoutVars>
          <dgm:chPref val="3"/>
        </dgm:presLayoutVars>
      </dgm:prSet>
      <dgm:spPr/>
    </dgm:pt>
    <dgm:pt modelId="{2ABB177E-D5AF-4C2C-B3E4-788C55F6B1A6}" type="pres">
      <dgm:prSet presAssocID="{300C2487-24FF-4E91-A937-821CD0EA0631}" presName="level3hierChild" presStyleCnt="0"/>
      <dgm:spPr/>
    </dgm:pt>
    <dgm:pt modelId="{9B93D9D2-7433-4F16-933A-3FD1260AA1EF}" type="pres">
      <dgm:prSet presAssocID="{B1E85C37-A4DC-41B8-B7BC-1AA3E680C237}" presName="conn2-1" presStyleLbl="parChTrans1D4" presStyleIdx="8" presStyleCnt="14"/>
      <dgm:spPr/>
    </dgm:pt>
    <dgm:pt modelId="{44FDB4D6-202F-43C3-B212-6A2D68B095D5}" type="pres">
      <dgm:prSet presAssocID="{B1E85C37-A4DC-41B8-B7BC-1AA3E680C237}" presName="connTx" presStyleLbl="parChTrans1D4" presStyleIdx="8" presStyleCnt="14"/>
      <dgm:spPr/>
    </dgm:pt>
    <dgm:pt modelId="{BC57F8EC-B1A0-4C5F-8A18-D7F258B3C121}" type="pres">
      <dgm:prSet presAssocID="{56B7082A-79C0-4D74-81AC-1E718DBB6545}" presName="root2" presStyleCnt="0"/>
      <dgm:spPr/>
    </dgm:pt>
    <dgm:pt modelId="{195C4D2B-BC78-48A2-BDF7-93DB5A997C34}" type="pres">
      <dgm:prSet presAssocID="{56B7082A-79C0-4D74-81AC-1E718DBB6545}" presName="LevelTwoTextNode" presStyleLbl="node4" presStyleIdx="8" presStyleCnt="14" custLinFactX="-53309" custLinFactNeighborX="-100000" custLinFactNeighborY="-45492">
        <dgm:presLayoutVars>
          <dgm:chPref val="3"/>
        </dgm:presLayoutVars>
      </dgm:prSet>
      <dgm:spPr/>
    </dgm:pt>
    <dgm:pt modelId="{0484D7E9-5E5C-412A-89A9-5BFEDE43FEA3}" type="pres">
      <dgm:prSet presAssocID="{56B7082A-79C0-4D74-81AC-1E718DBB6545}" presName="level3hierChild" presStyleCnt="0"/>
      <dgm:spPr/>
    </dgm:pt>
    <dgm:pt modelId="{AA140030-968B-4C96-AAA9-97E9EA4FCB48}" type="pres">
      <dgm:prSet presAssocID="{9227C6C9-553F-4BE5-83AD-CC4C0FE3DEC8}" presName="conn2-1" presStyleLbl="parChTrans1D4" presStyleIdx="9" presStyleCnt="14"/>
      <dgm:spPr/>
    </dgm:pt>
    <dgm:pt modelId="{282747A3-9555-4BB4-8910-27FE6137959E}" type="pres">
      <dgm:prSet presAssocID="{9227C6C9-553F-4BE5-83AD-CC4C0FE3DEC8}" presName="connTx" presStyleLbl="parChTrans1D4" presStyleIdx="9" presStyleCnt="14"/>
      <dgm:spPr/>
    </dgm:pt>
    <dgm:pt modelId="{2EC7C030-2B80-4545-B267-46A337FE5FD1}" type="pres">
      <dgm:prSet presAssocID="{EBF68444-EC67-4A1F-BE91-3617DABBB09F}" presName="root2" presStyleCnt="0"/>
      <dgm:spPr/>
    </dgm:pt>
    <dgm:pt modelId="{AB31F847-CEC5-46DA-B91C-D1C21F8C67F5}" type="pres">
      <dgm:prSet presAssocID="{EBF68444-EC67-4A1F-BE91-3617DABBB09F}" presName="LevelTwoTextNode" presStyleLbl="node4" presStyleIdx="9" presStyleCnt="14" custLinFactX="-68251" custLinFactNeighborX="-100000" custLinFactNeighborY="-13842">
        <dgm:presLayoutVars>
          <dgm:chPref val="3"/>
        </dgm:presLayoutVars>
      </dgm:prSet>
      <dgm:spPr/>
    </dgm:pt>
    <dgm:pt modelId="{6736F119-9131-457D-B4E2-0DB399054CD1}" type="pres">
      <dgm:prSet presAssocID="{EBF68444-EC67-4A1F-BE91-3617DABBB09F}" presName="level3hierChild" presStyleCnt="0"/>
      <dgm:spPr/>
    </dgm:pt>
    <dgm:pt modelId="{DC3ACA50-33E6-4274-8182-64AC8A7A89CD}" type="pres">
      <dgm:prSet presAssocID="{6668D7B1-C2A1-405D-A80D-13D4A03B36D1}" presName="conn2-1" presStyleLbl="parChTrans1D4" presStyleIdx="10" presStyleCnt="14"/>
      <dgm:spPr/>
    </dgm:pt>
    <dgm:pt modelId="{C1AA3939-A152-49CD-96AC-DA1CAB3E76E7}" type="pres">
      <dgm:prSet presAssocID="{6668D7B1-C2A1-405D-A80D-13D4A03B36D1}" presName="connTx" presStyleLbl="parChTrans1D4" presStyleIdx="10" presStyleCnt="14"/>
      <dgm:spPr/>
    </dgm:pt>
    <dgm:pt modelId="{23841E92-D649-4965-9806-D63CF539A931}" type="pres">
      <dgm:prSet presAssocID="{006BF506-192A-4369-82D6-26EA4541CAFF}" presName="root2" presStyleCnt="0"/>
      <dgm:spPr/>
    </dgm:pt>
    <dgm:pt modelId="{7427D0A9-4C32-43DB-88DB-DD4DE71A4E0F}" type="pres">
      <dgm:prSet presAssocID="{006BF506-192A-4369-82D6-26EA4541CAFF}" presName="LevelTwoTextNode" presStyleLbl="node4" presStyleIdx="10" presStyleCnt="14" custLinFactX="-69124" custLinFactNeighborX="-100000" custLinFactNeighborY="63496">
        <dgm:presLayoutVars>
          <dgm:chPref val="3"/>
        </dgm:presLayoutVars>
      </dgm:prSet>
      <dgm:spPr/>
    </dgm:pt>
    <dgm:pt modelId="{1E4695F3-62C3-472E-B9F4-7D2A1E75A458}" type="pres">
      <dgm:prSet presAssocID="{006BF506-192A-4369-82D6-26EA4541CAFF}" presName="level3hierChild" presStyleCnt="0"/>
      <dgm:spPr/>
    </dgm:pt>
    <dgm:pt modelId="{AC91E4D0-13EB-49F2-938A-E395C2035C50}" type="pres">
      <dgm:prSet presAssocID="{25A613DA-87BC-4834-89BA-BA87BA22B882}" presName="conn2-1" presStyleLbl="parChTrans1D4" presStyleIdx="11" presStyleCnt="14"/>
      <dgm:spPr/>
    </dgm:pt>
    <dgm:pt modelId="{92672386-5ACC-4004-99F4-1ACDC50C5FFE}" type="pres">
      <dgm:prSet presAssocID="{25A613DA-87BC-4834-89BA-BA87BA22B882}" presName="connTx" presStyleLbl="parChTrans1D4" presStyleIdx="11" presStyleCnt="14"/>
      <dgm:spPr/>
    </dgm:pt>
    <dgm:pt modelId="{EF231785-669C-4A5E-BE4C-0F8F3DAC5FAE}" type="pres">
      <dgm:prSet presAssocID="{0E5043FF-EF1B-4EA4-A828-52DF5715345A}" presName="root2" presStyleCnt="0"/>
      <dgm:spPr/>
    </dgm:pt>
    <dgm:pt modelId="{E481606C-0535-4CD9-AD06-57BE621CFA6C}" type="pres">
      <dgm:prSet presAssocID="{0E5043FF-EF1B-4EA4-A828-52DF5715345A}" presName="LevelTwoTextNode" presStyleLbl="node4" presStyleIdx="11" presStyleCnt="14" custLinFactX="-63789" custLinFactNeighborX="-100000" custLinFactNeighborY="63346">
        <dgm:presLayoutVars>
          <dgm:chPref val="3"/>
        </dgm:presLayoutVars>
      </dgm:prSet>
      <dgm:spPr/>
    </dgm:pt>
    <dgm:pt modelId="{DE02A4F3-FF2B-4B67-86B9-05A1033CD02D}" type="pres">
      <dgm:prSet presAssocID="{0E5043FF-EF1B-4EA4-A828-52DF5715345A}" presName="level3hierChild" presStyleCnt="0"/>
      <dgm:spPr/>
    </dgm:pt>
    <dgm:pt modelId="{6783E180-9E8E-4963-AA6F-BF2AF874A6F7}" type="pres">
      <dgm:prSet presAssocID="{6DBA052E-B711-45AE-BD5D-931DEC619E72}" presName="conn2-1" presStyleLbl="parChTrans1D4" presStyleIdx="12" presStyleCnt="14"/>
      <dgm:spPr/>
    </dgm:pt>
    <dgm:pt modelId="{5FCA37A8-9E2B-44F2-9EB1-EEE24BD0D3C4}" type="pres">
      <dgm:prSet presAssocID="{6DBA052E-B711-45AE-BD5D-931DEC619E72}" presName="connTx" presStyleLbl="parChTrans1D4" presStyleIdx="12" presStyleCnt="14"/>
      <dgm:spPr/>
    </dgm:pt>
    <dgm:pt modelId="{8AE932FC-9465-467D-8937-73A571DAD80D}" type="pres">
      <dgm:prSet presAssocID="{DD7F0C97-05CB-4C0B-A92D-9C11A294D23D}" presName="root2" presStyleCnt="0"/>
      <dgm:spPr/>
    </dgm:pt>
    <dgm:pt modelId="{9F08BC3B-7F34-4216-980A-A28CB4500B7E}" type="pres">
      <dgm:prSet presAssocID="{DD7F0C97-05CB-4C0B-A92D-9C11A294D23D}" presName="LevelTwoTextNode" presStyleLbl="node4" presStyleIdx="12" presStyleCnt="14" custLinFactX="-63789" custLinFactNeighborX="-100000" custLinFactNeighborY="63346">
        <dgm:presLayoutVars>
          <dgm:chPref val="3"/>
        </dgm:presLayoutVars>
      </dgm:prSet>
      <dgm:spPr/>
    </dgm:pt>
    <dgm:pt modelId="{DF2F018C-2776-4BF8-AA0A-C14B2F49DFF3}" type="pres">
      <dgm:prSet presAssocID="{DD7F0C97-05CB-4C0B-A92D-9C11A294D23D}" presName="level3hierChild" presStyleCnt="0"/>
      <dgm:spPr/>
    </dgm:pt>
    <dgm:pt modelId="{5FE272DC-69B4-4AE7-A3B0-830D6710ABB4}" type="pres">
      <dgm:prSet presAssocID="{AFE4EB61-3B7D-4E87-AA38-E364BC283CAF}" presName="conn2-1" presStyleLbl="parChTrans1D4" presStyleIdx="13" presStyleCnt="14"/>
      <dgm:spPr/>
    </dgm:pt>
    <dgm:pt modelId="{988FF2A8-6F77-464A-BC2E-FB584BEC1F41}" type="pres">
      <dgm:prSet presAssocID="{AFE4EB61-3B7D-4E87-AA38-E364BC283CAF}" presName="connTx" presStyleLbl="parChTrans1D4" presStyleIdx="13" presStyleCnt="14"/>
      <dgm:spPr/>
    </dgm:pt>
    <dgm:pt modelId="{55467032-0BA6-47D4-84A6-9004A93EA831}" type="pres">
      <dgm:prSet presAssocID="{670E6A1B-8473-43C0-A7B5-C51C04E441A1}" presName="root2" presStyleCnt="0"/>
      <dgm:spPr/>
    </dgm:pt>
    <dgm:pt modelId="{7ED015DB-A97D-4785-AD95-4A556B9AA665}" type="pres">
      <dgm:prSet presAssocID="{670E6A1B-8473-43C0-A7B5-C51C04E441A1}" presName="LevelTwoTextNode" presStyleLbl="node4" presStyleIdx="13" presStyleCnt="14" custLinFactX="-68728" custLinFactY="56253" custLinFactNeighborX="-100000" custLinFactNeighborY="100000">
        <dgm:presLayoutVars>
          <dgm:chPref val="3"/>
        </dgm:presLayoutVars>
      </dgm:prSet>
      <dgm:spPr/>
    </dgm:pt>
    <dgm:pt modelId="{D2E03FEA-BF39-44A0-860C-A5C23C846AA7}" type="pres">
      <dgm:prSet presAssocID="{670E6A1B-8473-43C0-A7B5-C51C04E441A1}" presName="level3hierChild" presStyleCnt="0"/>
      <dgm:spPr/>
    </dgm:pt>
  </dgm:ptLst>
  <dgm:cxnLst>
    <dgm:cxn modelId="{614ABB03-7818-405D-A420-EA7534664805}" type="presOf" srcId="{AEA9FCA6-993F-45D6-8C35-116915D862ED}" destId="{D62ABE36-BEA8-4747-B020-F3D45849767C}" srcOrd="0" destOrd="0" presId="urn:microsoft.com/office/officeart/2008/layout/HorizontalMultiLevelHierarchy"/>
    <dgm:cxn modelId="{69E0B30D-1243-45D5-8FD4-1A0636D63258}" srcId="{B9AADD66-1FAC-4C26-AAD1-3AA6C934FA63}" destId="{EBF68444-EC67-4A1F-BE91-3617DABBB09F}" srcOrd="2" destOrd="0" parTransId="{9227C6C9-553F-4BE5-83AD-CC4C0FE3DEC8}" sibTransId="{5572B71D-8C45-4CBE-85C0-D40B390383F3}"/>
    <dgm:cxn modelId="{E615E10D-4E79-41B0-93B4-DFD1D038FA3C}" type="presOf" srcId="{0A741294-EB61-409F-8A50-28511C108388}" destId="{A0C605D2-A8BD-41A9-9FC3-59E75DB8CB12}" srcOrd="0" destOrd="0" presId="urn:microsoft.com/office/officeart/2008/layout/HorizontalMultiLevelHierarchy"/>
    <dgm:cxn modelId="{586B230F-732F-4DD9-8778-4E3CB0DC4B1C}" srcId="{B9AADD66-1FAC-4C26-AAD1-3AA6C934FA63}" destId="{006BF506-192A-4369-82D6-26EA4541CAFF}" srcOrd="3" destOrd="0" parTransId="{6668D7B1-C2A1-405D-A80D-13D4A03B36D1}" sibTransId="{55F0C220-3494-4A84-B8C7-45C3F7FB7A32}"/>
    <dgm:cxn modelId="{6B1DE010-2624-43F3-8583-496885B50C6A}" srcId="{3FE0ED9D-62C6-4583-BA29-3EE5BEC46529}" destId="{C39E29C0-BBB5-4C6E-A51B-ADD172722340}" srcOrd="0" destOrd="0" parTransId="{80750FB9-51F2-4037-B9F1-F3CA39B89DE8}" sibTransId="{965595E2-9DBD-48D1-AF9B-AC8BFA4EE7E4}"/>
    <dgm:cxn modelId="{30019516-26E9-4675-9502-8CB964D42D49}" type="presOf" srcId="{AFE4EB61-3B7D-4E87-AA38-E364BC283CAF}" destId="{988FF2A8-6F77-464A-BC2E-FB584BEC1F41}" srcOrd="1" destOrd="0" presId="urn:microsoft.com/office/officeart/2008/layout/HorizontalMultiLevelHierarchy"/>
    <dgm:cxn modelId="{91109C16-4A75-4BC5-863A-382DB1BC010E}" type="presOf" srcId="{9227C6C9-553F-4BE5-83AD-CC4C0FE3DEC8}" destId="{AA140030-968B-4C96-AAA9-97E9EA4FCB48}" srcOrd="0" destOrd="0" presId="urn:microsoft.com/office/officeart/2008/layout/HorizontalMultiLevelHierarchy"/>
    <dgm:cxn modelId="{D4F9E416-3736-4316-B9B3-5FB83715DB65}" type="presOf" srcId="{6DBA052E-B711-45AE-BD5D-931DEC619E72}" destId="{5FCA37A8-9E2B-44F2-9EB1-EEE24BD0D3C4}" srcOrd="1" destOrd="0" presId="urn:microsoft.com/office/officeart/2008/layout/HorizontalMultiLevelHierarchy"/>
    <dgm:cxn modelId="{0081941B-1816-4932-B127-6137087CCB41}" type="presOf" srcId="{80750FB9-51F2-4037-B9F1-F3CA39B89DE8}" destId="{EA4447BE-073E-441D-B431-CC65E68F813D}" srcOrd="0" destOrd="0" presId="urn:microsoft.com/office/officeart/2008/layout/HorizontalMultiLevelHierarchy"/>
    <dgm:cxn modelId="{70178A1D-C026-4893-BF81-E70458ABE8B9}" srcId="{006BF506-192A-4369-82D6-26EA4541CAFF}" destId="{0E5043FF-EF1B-4EA4-A828-52DF5715345A}" srcOrd="0" destOrd="0" parTransId="{25A613DA-87BC-4834-89BA-BA87BA22B882}" sibTransId="{2F9E909C-AD2C-457A-86C4-B7CE12A9E142}"/>
    <dgm:cxn modelId="{0F39B621-4CB2-49FA-B143-AC213A826F11}" srcId="{B9AADD66-1FAC-4C26-AAD1-3AA6C934FA63}" destId="{31C2EDBA-7B9E-4D85-9A1F-5D5854A072BE}" srcOrd="1" destOrd="0" parTransId="{3D828847-03A2-415E-9F21-621F74CD6456}" sibTransId="{6853B808-1A57-46F1-B540-C010AA4D1309}"/>
    <dgm:cxn modelId="{05205524-4651-42C4-B49C-921C45305946}" type="presOf" srcId="{2B3AB43B-211E-4CCB-B1C8-73F2B1957E2C}" destId="{36836459-02A0-4EFC-A8E2-B7A2B8D4B7E7}" srcOrd="0" destOrd="0" presId="urn:microsoft.com/office/officeart/2008/layout/HorizontalMultiLevelHierarchy"/>
    <dgm:cxn modelId="{F932D329-72D5-49D9-9C31-85293B58676A}" type="presOf" srcId="{EFEC02ED-AB17-4791-B406-42673E462FEB}" destId="{A92E004F-B8D2-432A-B2B4-84ADCEF69539}" srcOrd="1" destOrd="0" presId="urn:microsoft.com/office/officeart/2008/layout/HorizontalMultiLevelHierarchy"/>
    <dgm:cxn modelId="{143F812C-5560-4A5B-9CAE-8E033CF68AC4}" type="presOf" srcId="{4CFBF468-50C3-4267-9339-3F3241569C3C}" destId="{1A002F41-5ACE-472D-A70A-11E220143633}" srcOrd="1" destOrd="0" presId="urn:microsoft.com/office/officeart/2008/layout/HorizontalMultiLevelHierarchy"/>
    <dgm:cxn modelId="{7EFF5C2E-121A-44E5-BC93-ACF70EC15BC8}" srcId="{2B3AB43B-211E-4CCB-B1C8-73F2B1957E2C}" destId="{3FE0ED9D-62C6-4583-BA29-3EE5BEC46529}" srcOrd="0" destOrd="0" parTransId="{8B241C41-A3B2-4475-ABA5-87C0C3041C4C}" sibTransId="{3E91FC0D-9350-4063-9276-A1E089A8C0A5}"/>
    <dgm:cxn modelId="{AE3AC635-B281-49EF-845A-0602F311391A}" type="presOf" srcId="{8A36C690-92BB-4D31-B14F-45D3879D13AD}" destId="{7A7B3238-FF77-4619-8A32-C14CD47E2DCF}" srcOrd="0" destOrd="0" presId="urn:microsoft.com/office/officeart/2008/layout/HorizontalMultiLevelHierarchy"/>
    <dgm:cxn modelId="{C38B543A-02DD-44F6-B6A7-BCB4DAFEE8C8}" srcId="{4C91F003-2F2F-4E06-B299-86951EE37670}" destId="{300C2487-24FF-4E91-A937-821CD0EA0631}" srcOrd="0" destOrd="0" parTransId="{EFEC02ED-AB17-4791-B406-42673E462FEB}" sibTransId="{C8D0FA96-7E3F-4661-9129-EC467CA43ED2}"/>
    <dgm:cxn modelId="{2A81963B-1C7C-4A90-815D-4A119EA16285}" type="presOf" srcId="{006BF506-192A-4369-82D6-26EA4541CAFF}" destId="{7427D0A9-4C32-43DB-88DB-DD4DE71A4E0F}" srcOrd="0" destOrd="0" presId="urn:microsoft.com/office/officeart/2008/layout/HorizontalMultiLevelHierarchy"/>
    <dgm:cxn modelId="{E1D0BB3B-7BEB-450F-92D0-81DBA6FB1401}" type="presOf" srcId="{ECE10EA8-A4C8-4D61-97BC-283C372E8A78}" destId="{42585947-E88A-4E6C-B64F-12BCDD589E2E}" srcOrd="1" destOrd="0" presId="urn:microsoft.com/office/officeart/2008/layout/HorizontalMultiLevelHierarchy"/>
    <dgm:cxn modelId="{F2881D3C-1881-40A5-9FF3-8118EA8D82D8}" type="presOf" srcId="{300C2487-24FF-4E91-A937-821CD0EA0631}" destId="{861B4E43-9E44-41B3-B4C1-26A8638F461A}" srcOrd="0" destOrd="0" presId="urn:microsoft.com/office/officeart/2008/layout/HorizontalMultiLevelHierarchy"/>
    <dgm:cxn modelId="{9E8C393E-1281-427D-8881-9F5F862E887A}" type="presOf" srcId="{EBF68444-EC67-4A1F-BE91-3617DABBB09F}" destId="{AB31F847-CEC5-46DA-B91C-D1C21F8C67F5}" srcOrd="0" destOrd="0" presId="urn:microsoft.com/office/officeart/2008/layout/HorizontalMultiLevelHierarchy"/>
    <dgm:cxn modelId="{38FD3940-AAC0-475A-973B-B39C9BEF2351}" type="presOf" srcId="{3D828847-03A2-415E-9F21-621F74CD6456}" destId="{2CCBE9F3-A57A-4D25-92B3-953A1DD6D6AA}" srcOrd="0" destOrd="0" presId="urn:microsoft.com/office/officeart/2008/layout/HorizontalMultiLevelHierarchy"/>
    <dgm:cxn modelId="{2B79045B-4712-4D5A-A91D-C78CA3FDE4AA}" type="presOf" srcId="{B9AADD66-1FAC-4C26-AAD1-3AA6C934FA63}" destId="{9EE3AAC4-5D98-4B09-97FB-101664A89D31}" srcOrd="0" destOrd="0" presId="urn:microsoft.com/office/officeart/2008/layout/HorizontalMultiLevelHierarchy"/>
    <dgm:cxn modelId="{EF7A9B5C-9730-46EF-A467-3A4A12FAD03B}" type="presOf" srcId="{25A613DA-87BC-4834-89BA-BA87BA22B882}" destId="{92672386-5ACC-4004-99F4-1ACDC50C5FFE}" srcOrd="1" destOrd="0" presId="urn:microsoft.com/office/officeart/2008/layout/HorizontalMultiLevelHierarchy"/>
    <dgm:cxn modelId="{C5F6625D-348E-480A-8085-494243931B30}" type="presOf" srcId="{EFEC02ED-AB17-4791-B406-42673E462FEB}" destId="{E6E32DC4-C010-468E-94D4-968393D10F38}" srcOrd="0" destOrd="0" presId="urn:microsoft.com/office/officeart/2008/layout/HorizontalMultiLevelHierarchy"/>
    <dgm:cxn modelId="{F1AF0764-2A1F-40BC-964C-02E93D705675}" type="presOf" srcId="{72B26103-FA57-4497-B0D6-B513F6F88D4A}" destId="{BA8C9067-4B68-458B-9E9A-DAFB85F64070}" srcOrd="0" destOrd="0" presId="urn:microsoft.com/office/officeart/2008/layout/HorizontalMultiLevelHierarchy"/>
    <dgm:cxn modelId="{01F72665-9879-4D3B-8852-70624615D5F2}" type="presOf" srcId="{B1E85C37-A4DC-41B8-B7BC-1AA3E680C237}" destId="{9B93D9D2-7433-4F16-933A-3FD1260AA1EF}" srcOrd="0" destOrd="0" presId="urn:microsoft.com/office/officeart/2008/layout/HorizontalMultiLevelHierarchy"/>
    <dgm:cxn modelId="{A28D356C-4C91-4DDD-8099-B8D825544469}" type="presOf" srcId="{0A741294-EB61-409F-8A50-28511C108388}" destId="{2D36592F-B2FD-49D6-9CC6-5B57FF35B73B}" srcOrd="1" destOrd="0" presId="urn:microsoft.com/office/officeart/2008/layout/HorizontalMultiLevelHierarchy"/>
    <dgm:cxn modelId="{58850C50-3403-402D-8F9F-4636A757A004}" srcId="{B9AADD66-1FAC-4C26-AAD1-3AA6C934FA63}" destId="{670E6A1B-8473-43C0-A7B5-C51C04E441A1}" srcOrd="4" destOrd="0" parTransId="{AFE4EB61-3B7D-4E87-AA38-E364BC283CAF}" sibTransId="{D7D9122B-8001-4A1C-80FD-0F376AE3FCCD}"/>
    <dgm:cxn modelId="{0669BA51-B076-4245-BF7D-0EA5800E2DEB}" srcId="{4C91F003-2F2F-4E06-B299-86951EE37670}" destId="{56B7082A-79C0-4D74-81AC-1E718DBB6545}" srcOrd="1" destOrd="0" parTransId="{B1E85C37-A4DC-41B8-B7BC-1AA3E680C237}" sibTransId="{6473EC9A-6D63-4725-B9D7-B4F2E43D4699}"/>
    <dgm:cxn modelId="{B9B13B78-5778-436A-B152-6C857019987D}" type="presOf" srcId="{6DBA052E-B711-45AE-BD5D-931DEC619E72}" destId="{6783E180-9E8E-4963-AA6F-BF2AF874A6F7}" srcOrd="0" destOrd="0" presId="urn:microsoft.com/office/officeart/2008/layout/HorizontalMultiLevelHierarchy"/>
    <dgm:cxn modelId="{14A43D81-6C01-49E8-A262-04D501DF415C}" type="presOf" srcId="{B1E85C37-A4DC-41B8-B7BC-1AA3E680C237}" destId="{44FDB4D6-202F-43C3-B212-6A2D68B095D5}" srcOrd="1" destOrd="0" presId="urn:microsoft.com/office/officeart/2008/layout/HorizontalMultiLevelHierarchy"/>
    <dgm:cxn modelId="{32502288-81DE-4674-AC6D-FC4552F9DDF5}" srcId="{006BF506-192A-4369-82D6-26EA4541CAFF}" destId="{DD7F0C97-05CB-4C0B-A92D-9C11A294D23D}" srcOrd="1" destOrd="0" parTransId="{6DBA052E-B711-45AE-BD5D-931DEC619E72}" sibTransId="{33662B86-6DC7-4210-A1B1-0C4BB4C88F03}"/>
    <dgm:cxn modelId="{13215588-CAF4-40FF-9687-F8EEA34EFE3D}" type="presOf" srcId="{4BD62298-C952-4615-888A-11C366508685}" destId="{69489492-0C8B-46D1-A0D9-1CE1C8026F42}" srcOrd="0" destOrd="0" presId="urn:microsoft.com/office/officeart/2008/layout/HorizontalMultiLevelHierarchy"/>
    <dgm:cxn modelId="{B6E5508B-37C0-4C3F-802A-2620AE714658}" type="presOf" srcId="{670E6A1B-8473-43C0-A7B5-C51C04E441A1}" destId="{7ED015DB-A97D-4785-AD95-4A556B9AA665}" srcOrd="0" destOrd="0" presId="urn:microsoft.com/office/officeart/2008/layout/HorizontalMultiLevelHierarchy"/>
    <dgm:cxn modelId="{174F738D-F3D1-4284-936E-8FD8208481E4}" type="presOf" srcId="{FA82C511-72FB-4517-A60B-B5B99D886F8E}" destId="{B54CD871-A90D-4CCF-AB58-B3A93660FA10}" srcOrd="0" destOrd="0" presId="urn:microsoft.com/office/officeart/2008/layout/HorizontalMultiLevelHierarchy"/>
    <dgm:cxn modelId="{FD5E748E-6843-4B24-94FC-DA744FB2996B}" type="presOf" srcId="{ECE10EA8-A4C8-4D61-97BC-283C372E8A78}" destId="{B838DFEB-7904-45C3-B615-369A5B1B2F5B}" srcOrd="0" destOrd="0" presId="urn:microsoft.com/office/officeart/2008/layout/HorizontalMultiLevelHierarchy"/>
    <dgm:cxn modelId="{15054691-75BD-47FD-AC15-111D071CAC51}" type="presOf" srcId="{AC3C08AA-2C23-4B34-9166-45097A7041FE}" destId="{8D227680-AF2C-4661-B20D-18C0BF1FF555}" srcOrd="0" destOrd="0" presId="urn:microsoft.com/office/officeart/2008/layout/HorizontalMultiLevelHierarchy"/>
    <dgm:cxn modelId="{F003B291-23F2-4379-80C8-5A5D123A44CC}" srcId="{6C9F8DEB-DC16-4D34-A756-63C842870AA1}" destId="{72B26103-FA57-4497-B0D6-B513F6F88D4A}" srcOrd="0" destOrd="0" parTransId="{4CFBF468-50C3-4267-9339-3F3241569C3C}" sibTransId="{BCA0EA62-32C4-4A42-8797-D3208EDAE519}"/>
    <dgm:cxn modelId="{0FA74192-CF3A-434C-93F8-5C4ACABB27A3}" type="presOf" srcId="{8B241C41-A3B2-4475-ABA5-87C0C3041C4C}" destId="{D264467A-823B-45CF-98E3-D2E5D116164E}" srcOrd="1" destOrd="0" presId="urn:microsoft.com/office/officeart/2008/layout/HorizontalMultiLevelHierarchy"/>
    <dgm:cxn modelId="{F8330494-CB5C-4A74-9833-3537E0705D6A}" type="presOf" srcId="{7FA8F2AA-6DD8-4418-9C9E-A2C2C1824BA0}" destId="{4D889E3C-B522-4EF8-9BE6-D992CD6717B2}" srcOrd="0" destOrd="0" presId="urn:microsoft.com/office/officeart/2008/layout/HorizontalMultiLevelHierarchy"/>
    <dgm:cxn modelId="{C9B79795-4CB4-48D2-A4CF-C009F9057D30}" type="presOf" srcId="{8B241C41-A3B2-4475-ABA5-87C0C3041C4C}" destId="{DE9E8891-8B43-4DDB-939B-FF5EEB714A49}" srcOrd="0" destOrd="0" presId="urn:microsoft.com/office/officeart/2008/layout/HorizontalMultiLevelHierarchy"/>
    <dgm:cxn modelId="{522E679E-29CC-4175-8712-2096EDA321C1}" srcId="{6C9F8DEB-DC16-4D34-A756-63C842870AA1}" destId="{FA82C511-72FB-4517-A60B-B5B99D886F8E}" srcOrd="2" destOrd="0" parTransId="{AEA9FCA6-993F-45D6-8C35-116915D862ED}" sibTransId="{F8E6CCA4-85E4-48AE-81A3-500A0BD48E22}"/>
    <dgm:cxn modelId="{B3C219A6-6DE9-4B59-937D-1E8E5A8D13A6}" srcId="{C39E29C0-BBB5-4C6E-A51B-ADD172722340}" destId="{B9AADD66-1FAC-4C26-AAD1-3AA6C934FA63}" srcOrd="0" destOrd="0" parTransId="{AC3C08AA-2C23-4B34-9166-45097A7041FE}" sibTransId="{E15B19D4-F997-4AC3-93FC-F63A0BB85256}"/>
    <dgm:cxn modelId="{08325AAB-EA83-4F4F-A5B4-E990CE39462C}" srcId="{8A36C690-92BB-4D31-B14F-45D3879D13AD}" destId="{2B3AB43B-211E-4CCB-B1C8-73F2B1957E2C}" srcOrd="0" destOrd="0" parTransId="{D9BB3569-F9CB-4979-BB3B-3FE82CD2E041}" sibTransId="{B47978DC-4797-4C8F-9EE2-96C5C4F4DF5D}"/>
    <dgm:cxn modelId="{90D528AD-949C-4DB9-9334-6C9FC2BCC6FB}" type="presOf" srcId="{DD7F0C97-05CB-4C0B-A92D-9C11A294D23D}" destId="{9F08BC3B-7F34-4216-980A-A28CB4500B7E}" srcOrd="0" destOrd="0" presId="urn:microsoft.com/office/officeart/2008/layout/HorizontalMultiLevelHierarchy"/>
    <dgm:cxn modelId="{77116CAD-7D21-40AC-83C2-76496C49D881}" type="presOf" srcId="{6668D7B1-C2A1-405D-A80D-13D4A03B36D1}" destId="{DC3ACA50-33E6-4274-8182-64AC8A7A89CD}" srcOrd="0" destOrd="0" presId="urn:microsoft.com/office/officeart/2008/layout/HorizontalMultiLevelHierarchy"/>
    <dgm:cxn modelId="{21C486AD-2B3D-489A-88E6-C5BDC55D9EA6}" type="presOf" srcId="{AC3C08AA-2C23-4B34-9166-45097A7041FE}" destId="{81088E1C-1BB4-4171-9C44-23FD72F94BAC}" srcOrd="1" destOrd="0" presId="urn:microsoft.com/office/officeart/2008/layout/HorizontalMultiLevelHierarchy"/>
    <dgm:cxn modelId="{CBB528AE-03FD-46B7-8299-F078246A8A6F}" type="presOf" srcId="{6C9F8DEB-DC16-4D34-A756-63C842870AA1}" destId="{305D302F-73FF-41C1-980C-DFF0E1D2E96A}" srcOrd="0" destOrd="0" presId="urn:microsoft.com/office/officeart/2008/layout/HorizontalMultiLevelHierarchy"/>
    <dgm:cxn modelId="{86C312B1-D46B-463C-8AB8-F23FB920BB2D}" type="presOf" srcId="{C39E29C0-BBB5-4C6E-A51B-ADD172722340}" destId="{2A347C69-A12B-4A88-962C-69BBD7E480E1}" srcOrd="0" destOrd="0" presId="urn:microsoft.com/office/officeart/2008/layout/HorizontalMultiLevelHierarchy"/>
    <dgm:cxn modelId="{E9D599B1-F61F-41E5-93C2-38EBD421BE1F}" type="presOf" srcId="{0E5043FF-EF1B-4EA4-A828-52DF5715345A}" destId="{E481606C-0535-4CD9-AD06-57BE621CFA6C}" srcOrd="0" destOrd="0" presId="urn:microsoft.com/office/officeart/2008/layout/HorizontalMultiLevelHierarchy"/>
    <dgm:cxn modelId="{5BD06EBF-8D55-4739-910A-A07763907DE9}" type="presOf" srcId="{4C91F003-2F2F-4E06-B299-86951EE37670}" destId="{825DF0D7-5FFB-4E5C-87CD-7020C5DA6AA0}" srcOrd="0" destOrd="0" presId="urn:microsoft.com/office/officeart/2008/layout/HorizontalMultiLevelHierarchy"/>
    <dgm:cxn modelId="{2FBF6EC4-6C1F-4736-BB41-64191188CB3F}" type="presOf" srcId="{7FA8F2AA-6DD8-4418-9C9E-A2C2C1824BA0}" destId="{9F21C9BD-463E-484E-896A-DACE2423DCC3}" srcOrd="1" destOrd="0" presId="urn:microsoft.com/office/officeart/2008/layout/HorizontalMultiLevelHierarchy"/>
    <dgm:cxn modelId="{773767C8-D87B-490A-B8D2-379BE4BF0085}" type="presOf" srcId="{3FE0ED9D-62C6-4583-BA29-3EE5BEC46529}" destId="{D9B2135B-3F21-404C-8BFB-88584B3979A4}" srcOrd="0" destOrd="0" presId="urn:microsoft.com/office/officeart/2008/layout/HorizontalMultiLevelHierarchy"/>
    <dgm:cxn modelId="{A27A6ED7-6A60-406A-B562-264A4D834FEC}" type="presOf" srcId="{25A613DA-87BC-4834-89BA-BA87BA22B882}" destId="{AC91E4D0-13EB-49F2-938A-E395C2035C50}" srcOrd="0" destOrd="0" presId="urn:microsoft.com/office/officeart/2008/layout/HorizontalMultiLevelHierarchy"/>
    <dgm:cxn modelId="{22ECAADA-59D0-480A-AC33-691C5D37196F}" srcId="{31C2EDBA-7B9E-4D85-9A1F-5D5854A072BE}" destId="{4C91F003-2F2F-4E06-B299-86951EE37670}" srcOrd="0" destOrd="0" parTransId="{0A741294-EB61-409F-8A50-28511C108388}" sibTransId="{33BE80BB-3812-4968-B66D-BDCC2E7AD9F5}"/>
    <dgm:cxn modelId="{F927BFDE-BAD1-48C1-9CA0-4D116C0107C8}" srcId="{6C9F8DEB-DC16-4D34-A756-63C842870AA1}" destId="{4BD62298-C952-4615-888A-11C366508685}" srcOrd="1" destOrd="0" parTransId="{ECE10EA8-A4C8-4D61-97BC-283C372E8A78}" sibTransId="{D0126882-1F10-4D0A-BC4A-FCB5CC386FA7}"/>
    <dgm:cxn modelId="{6604C2E3-D387-4F85-B4B9-646F816B0AC0}" type="presOf" srcId="{9227C6C9-553F-4BE5-83AD-CC4C0FE3DEC8}" destId="{282747A3-9555-4BB4-8910-27FE6137959E}" srcOrd="1" destOrd="0" presId="urn:microsoft.com/office/officeart/2008/layout/HorizontalMultiLevelHierarchy"/>
    <dgm:cxn modelId="{403CC7EB-F96C-4008-9806-87A686707C84}" type="presOf" srcId="{6668D7B1-C2A1-405D-A80D-13D4A03B36D1}" destId="{C1AA3939-A152-49CD-96AC-DA1CAB3E76E7}" srcOrd="1" destOrd="0" presId="urn:microsoft.com/office/officeart/2008/layout/HorizontalMultiLevelHierarchy"/>
    <dgm:cxn modelId="{035569F2-9EE3-4493-8982-DCF7A57F3859}" type="presOf" srcId="{AEA9FCA6-993F-45D6-8C35-116915D862ED}" destId="{BB39F958-AB53-42A9-B296-A320564077AE}" srcOrd="1" destOrd="0" presId="urn:microsoft.com/office/officeart/2008/layout/HorizontalMultiLevelHierarchy"/>
    <dgm:cxn modelId="{F6C1C1F2-4926-4F2A-884E-889B12FE139F}" type="presOf" srcId="{80750FB9-51F2-4037-B9F1-F3CA39B89DE8}" destId="{CC5311D2-B207-468E-889B-8FDC643F5E62}" srcOrd="1" destOrd="0" presId="urn:microsoft.com/office/officeart/2008/layout/HorizontalMultiLevelHierarchy"/>
    <dgm:cxn modelId="{2B0C3AF5-D60A-43CD-BD44-FD7D3B437F9C}" type="presOf" srcId="{3D828847-03A2-415E-9F21-621F74CD6456}" destId="{F8FC7DE9-4E21-4C70-9E1A-E947B78E88EA}" srcOrd="1" destOrd="0" presId="urn:microsoft.com/office/officeart/2008/layout/HorizontalMultiLevelHierarchy"/>
    <dgm:cxn modelId="{2CF381F6-9D8B-4EEA-87F0-46BF208A77CD}" type="presOf" srcId="{56B7082A-79C0-4D74-81AC-1E718DBB6545}" destId="{195C4D2B-BC78-48A2-BDF7-93DB5A997C34}" srcOrd="0" destOrd="0" presId="urn:microsoft.com/office/officeart/2008/layout/HorizontalMultiLevelHierarchy"/>
    <dgm:cxn modelId="{5EAEFDF8-062F-4F4F-AEBF-8635C05478C9}" srcId="{B9AADD66-1FAC-4C26-AAD1-3AA6C934FA63}" destId="{6C9F8DEB-DC16-4D34-A756-63C842870AA1}" srcOrd="0" destOrd="0" parTransId="{7FA8F2AA-6DD8-4418-9C9E-A2C2C1824BA0}" sibTransId="{B481A964-B11B-415A-8040-4DFBDF2C713D}"/>
    <dgm:cxn modelId="{BA0429FB-F4F0-41EF-982C-6C6573CB1FE6}" type="presOf" srcId="{31C2EDBA-7B9E-4D85-9A1F-5D5854A072BE}" destId="{7DE938A6-ABD2-48DD-A974-67EAB03DC457}" srcOrd="0" destOrd="0" presId="urn:microsoft.com/office/officeart/2008/layout/HorizontalMultiLevelHierarchy"/>
    <dgm:cxn modelId="{4EE9ADFD-D210-4BB9-92CE-D2D9B9991464}" type="presOf" srcId="{4CFBF468-50C3-4267-9339-3F3241569C3C}" destId="{B0C3041D-3D3D-4838-848E-EE3520ED30F8}" srcOrd="0" destOrd="0" presId="urn:microsoft.com/office/officeart/2008/layout/HorizontalMultiLevelHierarchy"/>
    <dgm:cxn modelId="{F76107FE-915D-4C09-8C63-0175E1575935}" type="presOf" srcId="{AFE4EB61-3B7D-4E87-AA38-E364BC283CAF}" destId="{5FE272DC-69B4-4AE7-A3B0-830D6710ABB4}" srcOrd="0" destOrd="0" presId="urn:microsoft.com/office/officeart/2008/layout/HorizontalMultiLevelHierarchy"/>
    <dgm:cxn modelId="{810FC57B-6C89-44C0-AD61-C2EA70C37CA5}" type="presParOf" srcId="{7A7B3238-FF77-4619-8A32-C14CD47E2DCF}" destId="{056D0188-A4E2-4136-A189-4CC92D3DC6ED}" srcOrd="0" destOrd="0" presId="urn:microsoft.com/office/officeart/2008/layout/HorizontalMultiLevelHierarchy"/>
    <dgm:cxn modelId="{CA8E4C67-242B-4711-8208-4E32DEF17811}" type="presParOf" srcId="{056D0188-A4E2-4136-A189-4CC92D3DC6ED}" destId="{36836459-02A0-4EFC-A8E2-B7A2B8D4B7E7}" srcOrd="0" destOrd="0" presId="urn:microsoft.com/office/officeart/2008/layout/HorizontalMultiLevelHierarchy"/>
    <dgm:cxn modelId="{51FBDDF6-213E-49B3-99D2-8850B9426C7F}" type="presParOf" srcId="{056D0188-A4E2-4136-A189-4CC92D3DC6ED}" destId="{2E88172C-62D4-4BFC-9E71-7EEC7DE3FBE7}" srcOrd="1" destOrd="0" presId="urn:microsoft.com/office/officeart/2008/layout/HorizontalMultiLevelHierarchy"/>
    <dgm:cxn modelId="{4233A9C2-0CD5-415E-B7E7-3539F9F61B87}" type="presParOf" srcId="{2E88172C-62D4-4BFC-9E71-7EEC7DE3FBE7}" destId="{DE9E8891-8B43-4DDB-939B-FF5EEB714A49}" srcOrd="0" destOrd="0" presId="urn:microsoft.com/office/officeart/2008/layout/HorizontalMultiLevelHierarchy"/>
    <dgm:cxn modelId="{09689D4E-49CA-4383-B1E7-D91FC168370A}" type="presParOf" srcId="{DE9E8891-8B43-4DDB-939B-FF5EEB714A49}" destId="{D264467A-823B-45CF-98E3-D2E5D116164E}" srcOrd="0" destOrd="0" presId="urn:microsoft.com/office/officeart/2008/layout/HorizontalMultiLevelHierarchy"/>
    <dgm:cxn modelId="{622FBE02-C673-4ABD-8B1F-68B41E8C1E76}" type="presParOf" srcId="{2E88172C-62D4-4BFC-9E71-7EEC7DE3FBE7}" destId="{F86056E9-AABD-4576-B7F3-3FC9C647ED91}" srcOrd="1" destOrd="0" presId="urn:microsoft.com/office/officeart/2008/layout/HorizontalMultiLevelHierarchy"/>
    <dgm:cxn modelId="{4FE28446-1B35-4B31-B75A-0AF5B32C7528}" type="presParOf" srcId="{F86056E9-AABD-4576-B7F3-3FC9C647ED91}" destId="{D9B2135B-3F21-404C-8BFB-88584B3979A4}" srcOrd="0" destOrd="0" presId="urn:microsoft.com/office/officeart/2008/layout/HorizontalMultiLevelHierarchy"/>
    <dgm:cxn modelId="{F1B33F0A-0D67-48CB-AB1E-6284DC69C498}" type="presParOf" srcId="{F86056E9-AABD-4576-B7F3-3FC9C647ED91}" destId="{7BDD222B-804B-4866-B412-591CE2EB2220}" srcOrd="1" destOrd="0" presId="urn:microsoft.com/office/officeart/2008/layout/HorizontalMultiLevelHierarchy"/>
    <dgm:cxn modelId="{2170F67A-A8E4-465B-BD12-81ED4DE755B0}" type="presParOf" srcId="{7BDD222B-804B-4866-B412-591CE2EB2220}" destId="{EA4447BE-073E-441D-B431-CC65E68F813D}" srcOrd="0" destOrd="0" presId="urn:microsoft.com/office/officeart/2008/layout/HorizontalMultiLevelHierarchy"/>
    <dgm:cxn modelId="{79AF759E-F0B9-4F5B-BF71-4F4C384DFCCC}" type="presParOf" srcId="{EA4447BE-073E-441D-B431-CC65E68F813D}" destId="{CC5311D2-B207-468E-889B-8FDC643F5E62}" srcOrd="0" destOrd="0" presId="urn:microsoft.com/office/officeart/2008/layout/HorizontalMultiLevelHierarchy"/>
    <dgm:cxn modelId="{6FFBB2E0-86AA-444A-8EA7-E6BCB97659C8}" type="presParOf" srcId="{7BDD222B-804B-4866-B412-591CE2EB2220}" destId="{5901C188-1D32-42E4-AB26-ACAE897146A0}" srcOrd="1" destOrd="0" presId="urn:microsoft.com/office/officeart/2008/layout/HorizontalMultiLevelHierarchy"/>
    <dgm:cxn modelId="{6F2C928C-82C7-4EA4-907C-30AD8E3C14DF}" type="presParOf" srcId="{5901C188-1D32-42E4-AB26-ACAE897146A0}" destId="{2A347C69-A12B-4A88-962C-69BBD7E480E1}" srcOrd="0" destOrd="0" presId="urn:microsoft.com/office/officeart/2008/layout/HorizontalMultiLevelHierarchy"/>
    <dgm:cxn modelId="{E31E538B-6B8C-44B3-B95D-C1E84295B175}" type="presParOf" srcId="{5901C188-1D32-42E4-AB26-ACAE897146A0}" destId="{ED5F5176-2B78-4D60-927F-F8432F36B876}" srcOrd="1" destOrd="0" presId="urn:microsoft.com/office/officeart/2008/layout/HorizontalMultiLevelHierarchy"/>
    <dgm:cxn modelId="{BD9D9000-A2C6-46BF-BA5F-D5516722B7B6}" type="presParOf" srcId="{ED5F5176-2B78-4D60-927F-F8432F36B876}" destId="{8D227680-AF2C-4661-B20D-18C0BF1FF555}" srcOrd="0" destOrd="0" presId="urn:microsoft.com/office/officeart/2008/layout/HorizontalMultiLevelHierarchy"/>
    <dgm:cxn modelId="{EC84A8C2-C5E2-434C-9661-B74019377CAB}" type="presParOf" srcId="{8D227680-AF2C-4661-B20D-18C0BF1FF555}" destId="{81088E1C-1BB4-4171-9C44-23FD72F94BAC}" srcOrd="0" destOrd="0" presId="urn:microsoft.com/office/officeart/2008/layout/HorizontalMultiLevelHierarchy"/>
    <dgm:cxn modelId="{CD9F08DC-E2C6-4CC2-BF7A-BDC7F129BF42}" type="presParOf" srcId="{ED5F5176-2B78-4D60-927F-F8432F36B876}" destId="{08CE47EE-3028-4837-A9A0-01D06E35E46F}" srcOrd="1" destOrd="0" presId="urn:microsoft.com/office/officeart/2008/layout/HorizontalMultiLevelHierarchy"/>
    <dgm:cxn modelId="{C3D41D22-06A7-4577-BCB7-2A4EA7CB3AA6}" type="presParOf" srcId="{08CE47EE-3028-4837-A9A0-01D06E35E46F}" destId="{9EE3AAC4-5D98-4B09-97FB-101664A89D31}" srcOrd="0" destOrd="0" presId="urn:microsoft.com/office/officeart/2008/layout/HorizontalMultiLevelHierarchy"/>
    <dgm:cxn modelId="{B710DCE0-D8AB-4F65-92B6-656031AD82F3}" type="presParOf" srcId="{08CE47EE-3028-4837-A9A0-01D06E35E46F}" destId="{A96F9FA2-06C4-422A-8B12-50254E56FCD9}" srcOrd="1" destOrd="0" presId="urn:microsoft.com/office/officeart/2008/layout/HorizontalMultiLevelHierarchy"/>
    <dgm:cxn modelId="{8BEAD107-DB4F-4504-80EF-9E42AD62761A}" type="presParOf" srcId="{A96F9FA2-06C4-422A-8B12-50254E56FCD9}" destId="{4D889E3C-B522-4EF8-9BE6-D992CD6717B2}" srcOrd="0" destOrd="0" presId="urn:microsoft.com/office/officeart/2008/layout/HorizontalMultiLevelHierarchy"/>
    <dgm:cxn modelId="{3559AB1C-E3D3-4567-A696-0CDC404C51B6}" type="presParOf" srcId="{4D889E3C-B522-4EF8-9BE6-D992CD6717B2}" destId="{9F21C9BD-463E-484E-896A-DACE2423DCC3}" srcOrd="0" destOrd="0" presId="urn:microsoft.com/office/officeart/2008/layout/HorizontalMultiLevelHierarchy"/>
    <dgm:cxn modelId="{8BAE8785-4903-4E19-BFCE-8D256233DDDD}" type="presParOf" srcId="{A96F9FA2-06C4-422A-8B12-50254E56FCD9}" destId="{AB4C53FD-1518-4CF1-9A2E-67D189914D70}" srcOrd="1" destOrd="0" presId="urn:microsoft.com/office/officeart/2008/layout/HorizontalMultiLevelHierarchy"/>
    <dgm:cxn modelId="{525D5691-D298-43EF-B8FD-E5ED6F8A3244}" type="presParOf" srcId="{AB4C53FD-1518-4CF1-9A2E-67D189914D70}" destId="{305D302F-73FF-41C1-980C-DFF0E1D2E96A}" srcOrd="0" destOrd="0" presId="urn:microsoft.com/office/officeart/2008/layout/HorizontalMultiLevelHierarchy"/>
    <dgm:cxn modelId="{81FCFB98-B074-4464-B5B1-C38A48365E7A}" type="presParOf" srcId="{AB4C53FD-1518-4CF1-9A2E-67D189914D70}" destId="{8EFB6E0F-1058-49C7-98A1-587D05AB2908}" srcOrd="1" destOrd="0" presId="urn:microsoft.com/office/officeart/2008/layout/HorizontalMultiLevelHierarchy"/>
    <dgm:cxn modelId="{42C1BD30-8167-4DD0-9BE7-639C65AF4334}" type="presParOf" srcId="{8EFB6E0F-1058-49C7-98A1-587D05AB2908}" destId="{B0C3041D-3D3D-4838-848E-EE3520ED30F8}" srcOrd="0" destOrd="0" presId="urn:microsoft.com/office/officeart/2008/layout/HorizontalMultiLevelHierarchy"/>
    <dgm:cxn modelId="{E1D70F7F-6215-4B2A-9A2B-20B06B9968B7}" type="presParOf" srcId="{B0C3041D-3D3D-4838-848E-EE3520ED30F8}" destId="{1A002F41-5ACE-472D-A70A-11E220143633}" srcOrd="0" destOrd="0" presId="urn:microsoft.com/office/officeart/2008/layout/HorizontalMultiLevelHierarchy"/>
    <dgm:cxn modelId="{3E94E822-DAD7-414A-AAF7-7F8E23E24DC1}" type="presParOf" srcId="{8EFB6E0F-1058-49C7-98A1-587D05AB2908}" destId="{C51B55EF-3118-423D-B590-E4B69045C224}" srcOrd="1" destOrd="0" presId="urn:microsoft.com/office/officeart/2008/layout/HorizontalMultiLevelHierarchy"/>
    <dgm:cxn modelId="{2C4D163E-7A02-4BCB-8C07-38A40F452CB5}" type="presParOf" srcId="{C51B55EF-3118-423D-B590-E4B69045C224}" destId="{BA8C9067-4B68-458B-9E9A-DAFB85F64070}" srcOrd="0" destOrd="0" presId="urn:microsoft.com/office/officeart/2008/layout/HorizontalMultiLevelHierarchy"/>
    <dgm:cxn modelId="{AA725823-1C27-4EE8-893E-984638646706}" type="presParOf" srcId="{C51B55EF-3118-423D-B590-E4B69045C224}" destId="{91CDF2B1-99F9-472C-9F92-FC0D8C924886}" srcOrd="1" destOrd="0" presId="urn:microsoft.com/office/officeart/2008/layout/HorizontalMultiLevelHierarchy"/>
    <dgm:cxn modelId="{F6A0B214-8706-444C-A9B6-F2CAA29CC667}" type="presParOf" srcId="{8EFB6E0F-1058-49C7-98A1-587D05AB2908}" destId="{B838DFEB-7904-45C3-B615-369A5B1B2F5B}" srcOrd="2" destOrd="0" presId="urn:microsoft.com/office/officeart/2008/layout/HorizontalMultiLevelHierarchy"/>
    <dgm:cxn modelId="{2A6F2692-6D26-4B55-A7E9-7D7DF0E45859}" type="presParOf" srcId="{B838DFEB-7904-45C3-B615-369A5B1B2F5B}" destId="{42585947-E88A-4E6C-B64F-12BCDD589E2E}" srcOrd="0" destOrd="0" presId="urn:microsoft.com/office/officeart/2008/layout/HorizontalMultiLevelHierarchy"/>
    <dgm:cxn modelId="{ABB5139C-994B-4783-B009-5BFA1EC9C773}" type="presParOf" srcId="{8EFB6E0F-1058-49C7-98A1-587D05AB2908}" destId="{D8FB750C-2522-4C8F-9C3B-26DC4FE9383E}" srcOrd="3" destOrd="0" presId="urn:microsoft.com/office/officeart/2008/layout/HorizontalMultiLevelHierarchy"/>
    <dgm:cxn modelId="{87C1EC15-EE16-4E97-8ACE-98B94D0669D8}" type="presParOf" srcId="{D8FB750C-2522-4C8F-9C3B-26DC4FE9383E}" destId="{69489492-0C8B-46D1-A0D9-1CE1C8026F42}" srcOrd="0" destOrd="0" presId="urn:microsoft.com/office/officeart/2008/layout/HorizontalMultiLevelHierarchy"/>
    <dgm:cxn modelId="{489CBF0E-66DF-4857-9681-D40620AF1C58}" type="presParOf" srcId="{D8FB750C-2522-4C8F-9C3B-26DC4FE9383E}" destId="{EC39FCA8-9F0B-476A-97E3-9FE747629361}" srcOrd="1" destOrd="0" presId="urn:microsoft.com/office/officeart/2008/layout/HorizontalMultiLevelHierarchy"/>
    <dgm:cxn modelId="{0C4DEF3A-AA7E-4918-B87F-B1F8B53AF9AC}" type="presParOf" srcId="{8EFB6E0F-1058-49C7-98A1-587D05AB2908}" destId="{D62ABE36-BEA8-4747-B020-F3D45849767C}" srcOrd="4" destOrd="0" presId="urn:microsoft.com/office/officeart/2008/layout/HorizontalMultiLevelHierarchy"/>
    <dgm:cxn modelId="{13D8B2A4-A0D4-4C35-9796-99C804219F76}" type="presParOf" srcId="{D62ABE36-BEA8-4747-B020-F3D45849767C}" destId="{BB39F958-AB53-42A9-B296-A320564077AE}" srcOrd="0" destOrd="0" presId="urn:microsoft.com/office/officeart/2008/layout/HorizontalMultiLevelHierarchy"/>
    <dgm:cxn modelId="{B05730D0-EF3D-430B-AD20-AFAA86BDD135}" type="presParOf" srcId="{8EFB6E0F-1058-49C7-98A1-587D05AB2908}" destId="{1B69EB82-DDA0-4B10-ABAD-36A6A0436D45}" srcOrd="5" destOrd="0" presId="urn:microsoft.com/office/officeart/2008/layout/HorizontalMultiLevelHierarchy"/>
    <dgm:cxn modelId="{FBF94A58-FD5C-4FBC-97DC-D54CB80D6652}" type="presParOf" srcId="{1B69EB82-DDA0-4B10-ABAD-36A6A0436D45}" destId="{B54CD871-A90D-4CCF-AB58-B3A93660FA10}" srcOrd="0" destOrd="0" presId="urn:microsoft.com/office/officeart/2008/layout/HorizontalMultiLevelHierarchy"/>
    <dgm:cxn modelId="{476E045D-5494-42B2-A7F5-8FAE912E68A3}" type="presParOf" srcId="{1B69EB82-DDA0-4B10-ABAD-36A6A0436D45}" destId="{ABA0F792-3DAE-4C1C-9C27-92357A924D28}" srcOrd="1" destOrd="0" presId="urn:microsoft.com/office/officeart/2008/layout/HorizontalMultiLevelHierarchy"/>
    <dgm:cxn modelId="{E0642C29-5821-4EC9-82FA-FFADA3ACA578}" type="presParOf" srcId="{A96F9FA2-06C4-422A-8B12-50254E56FCD9}" destId="{2CCBE9F3-A57A-4D25-92B3-953A1DD6D6AA}" srcOrd="2" destOrd="0" presId="urn:microsoft.com/office/officeart/2008/layout/HorizontalMultiLevelHierarchy"/>
    <dgm:cxn modelId="{3FD588C1-1A85-46DE-8A93-50924398793E}" type="presParOf" srcId="{2CCBE9F3-A57A-4D25-92B3-953A1DD6D6AA}" destId="{F8FC7DE9-4E21-4C70-9E1A-E947B78E88EA}" srcOrd="0" destOrd="0" presId="urn:microsoft.com/office/officeart/2008/layout/HorizontalMultiLevelHierarchy"/>
    <dgm:cxn modelId="{4D4E18E0-2058-412F-909B-44538CE9953C}" type="presParOf" srcId="{A96F9FA2-06C4-422A-8B12-50254E56FCD9}" destId="{37C22C34-0A1C-4E0D-A779-7E7AC5321CFC}" srcOrd="3" destOrd="0" presId="urn:microsoft.com/office/officeart/2008/layout/HorizontalMultiLevelHierarchy"/>
    <dgm:cxn modelId="{DE585AE5-920C-4D44-AC99-EB8C334F0F92}" type="presParOf" srcId="{37C22C34-0A1C-4E0D-A779-7E7AC5321CFC}" destId="{7DE938A6-ABD2-48DD-A974-67EAB03DC457}" srcOrd="0" destOrd="0" presId="urn:microsoft.com/office/officeart/2008/layout/HorizontalMultiLevelHierarchy"/>
    <dgm:cxn modelId="{B95D61F1-8361-4AD0-98F8-F4B4209CD132}" type="presParOf" srcId="{37C22C34-0A1C-4E0D-A779-7E7AC5321CFC}" destId="{B20404DF-02E2-4AC4-96BB-AF1BE586BC30}" srcOrd="1" destOrd="0" presId="urn:microsoft.com/office/officeart/2008/layout/HorizontalMultiLevelHierarchy"/>
    <dgm:cxn modelId="{8FB10737-0D48-4083-9ED5-071939986EC2}" type="presParOf" srcId="{B20404DF-02E2-4AC4-96BB-AF1BE586BC30}" destId="{A0C605D2-A8BD-41A9-9FC3-59E75DB8CB12}" srcOrd="0" destOrd="0" presId="urn:microsoft.com/office/officeart/2008/layout/HorizontalMultiLevelHierarchy"/>
    <dgm:cxn modelId="{3E2D0B79-8012-49CF-8283-11E5E2964280}" type="presParOf" srcId="{A0C605D2-A8BD-41A9-9FC3-59E75DB8CB12}" destId="{2D36592F-B2FD-49D6-9CC6-5B57FF35B73B}" srcOrd="0" destOrd="0" presId="urn:microsoft.com/office/officeart/2008/layout/HorizontalMultiLevelHierarchy"/>
    <dgm:cxn modelId="{CDBD66AF-5E87-4BDF-AC6F-6B58489FD514}" type="presParOf" srcId="{B20404DF-02E2-4AC4-96BB-AF1BE586BC30}" destId="{1248C778-8831-42AA-9435-387A13ADA270}" srcOrd="1" destOrd="0" presId="urn:microsoft.com/office/officeart/2008/layout/HorizontalMultiLevelHierarchy"/>
    <dgm:cxn modelId="{51EF5AE5-A29E-4D2C-B1B0-F3B9B783E845}" type="presParOf" srcId="{1248C778-8831-42AA-9435-387A13ADA270}" destId="{825DF0D7-5FFB-4E5C-87CD-7020C5DA6AA0}" srcOrd="0" destOrd="0" presId="urn:microsoft.com/office/officeart/2008/layout/HorizontalMultiLevelHierarchy"/>
    <dgm:cxn modelId="{1FB0C488-CC5C-4CE9-ADE3-5D69BA0F4839}" type="presParOf" srcId="{1248C778-8831-42AA-9435-387A13ADA270}" destId="{05333505-A65A-4150-8C31-FE1A62E567B5}" srcOrd="1" destOrd="0" presId="urn:microsoft.com/office/officeart/2008/layout/HorizontalMultiLevelHierarchy"/>
    <dgm:cxn modelId="{B44056EB-9E20-4DCA-81FF-22D12A966363}" type="presParOf" srcId="{05333505-A65A-4150-8C31-FE1A62E567B5}" destId="{E6E32DC4-C010-468E-94D4-968393D10F38}" srcOrd="0" destOrd="0" presId="urn:microsoft.com/office/officeart/2008/layout/HorizontalMultiLevelHierarchy"/>
    <dgm:cxn modelId="{F5FADD2F-A1E7-4D16-9240-92AB13892B2C}" type="presParOf" srcId="{E6E32DC4-C010-468E-94D4-968393D10F38}" destId="{A92E004F-B8D2-432A-B2B4-84ADCEF69539}" srcOrd="0" destOrd="0" presId="urn:microsoft.com/office/officeart/2008/layout/HorizontalMultiLevelHierarchy"/>
    <dgm:cxn modelId="{F8873930-C4C9-4F54-ACD8-8E33D9974DC3}" type="presParOf" srcId="{05333505-A65A-4150-8C31-FE1A62E567B5}" destId="{2E6E4FE7-155C-413D-9F77-3F03514C297C}" srcOrd="1" destOrd="0" presId="urn:microsoft.com/office/officeart/2008/layout/HorizontalMultiLevelHierarchy"/>
    <dgm:cxn modelId="{52663326-7573-419C-8B8B-A2CA5D6D2816}" type="presParOf" srcId="{2E6E4FE7-155C-413D-9F77-3F03514C297C}" destId="{861B4E43-9E44-41B3-B4C1-26A8638F461A}" srcOrd="0" destOrd="0" presId="urn:microsoft.com/office/officeart/2008/layout/HorizontalMultiLevelHierarchy"/>
    <dgm:cxn modelId="{9844D2F0-046A-4E38-B782-E28C293CBB56}" type="presParOf" srcId="{2E6E4FE7-155C-413D-9F77-3F03514C297C}" destId="{2ABB177E-D5AF-4C2C-B3E4-788C55F6B1A6}" srcOrd="1" destOrd="0" presId="urn:microsoft.com/office/officeart/2008/layout/HorizontalMultiLevelHierarchy"/>
    <dgm:cxn modelId="{4ECEC18B-B008-4700-BCF6-FBE63571E781}" type="presParOf" srcId="{05333505-A65A-4150-8C31-FE1A62E567B5}" destId="{9B93D9D2-7433-4F16-933A-3FD1260AA1EF}" srcOrd="2" destOrd="0" presId="urn:microsoft.com/office/officeart/2008/layout/HorizontalMultiLevelHierarchy"/>
    <dgm:cxn modelId="{84D441A5-1C6F-4A31-AD7E-FE1CC09DC2ED}" type="presParOf" srcId="{9B93D9D2-7433-4F16-933A-3FD1260AA1EF}" destId="{44FDB4D6-202F-43C3-B212-6A2D68B095D5}" srcOrd="0" destOrd="0" presId="urn:microsoft.com/office/officeart/2008/layout/HorizontalMultiLevelHierarchy"/>
    <dgm:cxn modelId="{4423A5B8-52CB-41D2-93F1-4980BA4A6AAF}" type="presParOf" srcId="{05333505-A65A-4150-8C31-FE1A62E567B5}" destId="{BC57F8EC-B1A0-4C5F-8A18-D7F258B3C121}" srcOrd="3" destOrd="0" presId="urn:microsoft.com/office/officeart/2008/layout/HorizontalMultiLevelHierarchy"/>
    <dgm:cxn modelId="{4916FD9C-7045-4A2C-8041-E5F1AFCED2F0}" type="presParOf" srcId="{BC57F8EC-B1A0-4C5F-8A18-D7F258B3C121}" destId="{195C4D2B-BC78-48A2-BDF7-93DB5A997C34}" srcOrd="0" destOrd="0" presId="urn:microsoft.com/office/officeart/2008/layout/HorizontalMultiLevelHierarchy"/>
    <dgm:cxn modelId="{D7BFE77E-E5AB-44A0-921A-3AECF7EFCA65}" type="presParOf" srcId="{BC57F8EC-B1A0-4C5F-8A18-D7F258B3C121}" destId="{0484D7E9-5E5C-412A-89A9-5BFEDE43FEA3}" srcOrd="1" destOrd="0" presId="urn:microsoft.com/office/officeart/2008/layout/HorizontalMultiLevelHierarchy"/>
    <dgm:cxn modelId="{36DAC1D5-07E5-4028-BB94-98868EF945FC}" type="presParOf" srcId="{A96F9FA2-06C4-422A-8B12-50254E56FCD9}" destId="{AA140030-968B-4C96-AAA9-97E9EA4FCB48}" srcOrd="4" destOrd="0" presId="urn:microsoft.com/office/officeart/2008/layout/HorizontalMultiLevelHierarchy"/>
    <dgm:cxn modelId="{E9E2D524-65D9-42F2-BBAB-73985E67750E}" type="presParOf" srcId="{AA140030-968B-4C96-AAA9-97E9EA4FCB48}" destId="{282747A3-9555-4BB4-8910-27FE6137959E}" srcOrd="0" destOrd="0" presId="urn:microsoft.com/office/officeart/2008/layout/HorizontalMultiLevelHierarchy"/>
    <dgm:cxn modelId="{38D401BB-8256-48EC-85A7-B791C26010C7}" type="presParOf" srcId="{A96F9FA2-06C4-422A-8B12-50254E56FCD9}" destId="{2EC7C030-2B80-4545-B267-46A337FE5FD1}" srcOrd="5" destOrd="0" presId="urn:microsoft.com/office/officeart/2008/layout/HorizontalMultiLevelHierarchy"/>
    <dgm:cxn modelId="{62F74479-D19C-426C-B0C8-7B07988DDD77}" type="presParOf" srcId="{2EC7C030-2B80-4545-B267-46A337FE5FD1}" destId="{AB31F847-CEC5-46DA-B91C-D1C21F8C67F5}" srcOrd="0" destOrd="0" presId="urn:microsoft.com/office/officeart/2008/layout/HorizontalMultiLevelHierarchy"/>
    <dgm:cxn modelId="{BDD1ABB2-56D6-42D6-A9BB-55B6C1741B23}" type="presParOf" srcId="{2EC7C030-2B80-4545-B267-46A337FE5FD1}" destId="{6736F119-9131-457D-B4E2-0DB399054CD1}" srcOrd="1" destOrd="0" presId="urn:microsoft.com/office/officeart/2008/layout/HorizontalMultiLevelHierarchy"/>
    <dgm:cxn modelId="{045336F4-1B16-4542-8F7C-A5B677CEC743}" type="presParOf" srcId="{A96F9FA2-06C4-422A-8B12-50254E56FCD9}" destId="{DC3ACA50-33E6-4274-8182-64AC8A7A89CD}" srcOrd="6" destOrd="0" presId="urn:microsoft.com/office/officeart/2008/layout/HorizontalMultiLevelHierarchy"/>
    <dgm:cxn modelId="{5668382E-5C2D-4E91-863C-E78ACCE8D3AF}" type="presParOf" srcId="{DC3ACA50-33E6-4274-8182-64AC8A7A89CD}" destId="{C1AA3939-A152-49CD-96AC-DA1CAB3E76E7}" srcOrd="0" destOrd="0" presId="urn:microsoft.com/office/officeart/2008/layout/HorizontalMultiLevelHierarchy"/>
    <dgm:cxn modelId="{D7453AE9-51AC-4E64-8989-52BED4F0AD48}" type="presParOf" srcId="{A96F9FA2-06C4-422A-8B12-50254E56FCD9}" destId="{23841E92-D649-4965-9806-D63CF539A931}" srcOrd="7" destOrd="0" presId="urn:microsoft.com/office/officeart/2008/layout/HorizontalMultiLevelHierarchy"/>
    <dgm:cxn modelId="{65A3CC23-4566-4713-98BC-CEB85CD57816}" type="presParOf" srcId="{23841E92-D649-4965-9806-D63CF539A931}" destId="{7427D0A9-4C32-43DB-88DB-DD4DE71A4E0F}" srcOrd="0" destOrd="0" presId="urn:microsoft.com/office/officeart/2008/layout/HorizontalMultiLevelHierarchy"/>
    <dgm:cxn modelId="{3CF37140-A956-424D-956A-376398CC4151}" type="presParOf" srcId="{23841E92-D649-4965-9806-D63CF539A931}" destId="{1E4695F3-62C3-472E-B9F4-7D2A1E75A458}" srcOrd="1" destOrd="0" presId="urn:microsoft.com/office/officeart/2008/layout/HorizontalMultiLevelHierarchy"/>
    <dgm:cxn modelId="{C58885C7-5724-45C0-8CF3-2AA524C90476}" type="presParOf" srcId="{1E4695F3-62C3-472E-B9F4-7D2A1E75A458}" destId="{AC91E4D0-13EB-49F2-938A-E395C2035C50}" srcOrd="0" destOrd="0" presId="urn:microsoft.com/office/officeart/2008/layout/HorizontalMultiLevelHierarchy"/>
    <dgm:cxn modelId="{E6AD4A84-9EAD-4D83-A0C0-66A7FE93E8EB}" type="presParOf" srcId="{AC91E4D0-13EB-49F2-938A-E395C2035C50}" destId="{92672386-5ACC-4004-99F4-1ACDC50C5FFE}" srcOrd="0" destOrd="0" presId="urn:microsoft.com/office/officeart/2008/layout/HorizontalMultiLevelHierarchy"/>
    <dgm:cxn modelId="{0CA841DC-6340-466E-A2CF-469DA67A4E46}" type="presParOf" srcId="{1E4695F3-62C3-472E-B9F4-7D2A1E75A458}" destId="{EF231785-669C-4A5E-BE4C-0F8F3DAC5FAE}" srcOrd="1" destOrd="0" presId="urn:microsoft.com/office/officeart/2008/layout/HorizontalMultiLevelHierarchy"/>
    <dgm:cxn modelId="{6EFA75A6-557B-4C95-967D-197AFD86D3D6}" type="presParOf" srcId="{EF231785-669C-4A5E-BE4C-0F8F3DAC5FAE}" destId="{E481606C-0535-4CD9-AD06-57BE621CFA6C}" srcOrd="0" destOrd="0" presId="urn:microsoft.com/office/officeart/2008/layout/HorizontalMultiLevelHierarchy"/>
    <dgm:cxn modelId="{A87EF3FF-941E-477C-B051-81CA2EC5F20D}" type="presParOf" srcId="{EF231785-669C-4A5E-BE4C-0F8F3DAC5FAE}" destId="{DE02A4F3-FF2B-4B67-86B9-05A1033CD02D}" srcOrd="1" destOrd="0" presId="urn:microsoft.com/office/officeart/2008/layout/HorizontalMultiLevelHierarchy"/>
    <dgm:cxn modelId="{7E39AC2B-69F7-418B-99E5-B41EAF4D9E5D}" type="presParOf" srcId="{1E4695F3-62C3-472E-B9F4-7D2A1E75A458}" destId="{6783E180-9E8E-4963-AA6F-BF2AF874A6F7}" srcOrd="2" destOrd="0" presId="urn:microsoft.com/office/officeart/2008/layout/HorizontalMultiLevelHierarchy"/>
    <dgm:cxn modelId="{D4561F0F-7CBD-48F6-AB6B-9FB88B96B9FB}" type="presParOf" srcId="{6783E180-9E8E-4963-AA6F-BF2AF874A6F7}" destId="{5FCA37A8-9E2B-44F2-9EB1-EEE24BD0D3C4}" srcOrd="0" destOrd="0" presId="urn:microsoft.com/office/officeart/2008/layout/HorizontalMultiLevelHierarchy"/>
    <dgm:cxn modelId="{4812F10E-F1F7-41EC-963D-B86BCD89D03C}" type="presParOf" srcId="{1E4695F3-62C3-472E-B9F4-7D2A1E75A458}" destId="{8AE932FC-9465-467D-8937-73A571DAD80D}" srcOrd="3" destOrd="0" presId="urn:microsoft.com/office/officeart/2008/layout/HorizontalMultiLevelHierarchy"/>
    <dgm:cxn modelId="{5EF8C8DA-FE9A-435E-9935-5F429779EC7C}" type="presParOf" srcId="{8AE932FC-9465-467D-8937-73A571DAD80D}" destId="{9F08BC3B-7F34-4216-980A-A28CB4500B7E}" srcOrd="0" destOrd="0" presId="urn:microsoft.com/office/officeart/2008/layout/HorizontalMultiLevelHierarchy"/>
    <dgm:cxn modelId="{3230DFC0-0BC3-483C-8606-FA5372D34F11}" type="presParOf" srcId="{8AE932FC-9465-467D-8937-73A571DAD80D}" destId="{DF2F018C-2776-4BF8-AA0A-C14B2F49DFF3}" srcOrd="1" destOrd="0" presId="urn:microsoft.com/office/officeart/2008/layout/HorizontalMultiLevelHierarchy"/>
    <dgm:cxn modelId="{07AF80E6-C03F-46C9-B4B1-363AB57AC873}" type="presParOf" srcId="{A96F9FA2-06C4-422A-8B12-50254E56FCD9}" destId="{5FE272DC-69B4-4AE7-A3B0-830D6710ABB4}" srcOrd="8" destOrd="0" presId="urn:microsoft.com/office/officeart/2008/layout/HorizontalMultiLevelHierarchy"/>
    <dgm:cxn modelId="{CFBA059D-3A56-41AF-B76A-81AE92D6588C}" type="presParOf" srcId="{5FE272DC-69B4-4AE7-A3B0-830D6710ABB4}" destId="{988FF2A8-6F77-464A-BC2E-FB584BEC1F41}" srcOrd="0" destOrd="0" presId="urn:microsoft.com/office/officeart/2008/layout/HorizontalMultiLevelHierarchy"/>
    <dgm:cxn modelId="{6934D059-1FD2-40E5-BA78-4DCEEE94C7E0}" type="presParOf" srcId="{A96F9FA2-06C4-422A-8B12-50254E56FCD9}" destId="{55467032-0BA6-47D4-84A6-9004A93EA831}" srcOrd="9" destOrd="0" presId="urn:microsoft.com/office/officeart/2008/layout/HorizontalMultiLevelHierarchy"/>
    <dgm:cxn modelId="{704976A4-4AEF-46E3-9223-60EB5E9969C1}" type="presParOf" srcId="{55467032-0BA6-47D4-84A6-9004A93EA831}" destId="{7ED015DB-A97D-4785-AD95-4A556B9AA665}" srcOrd="0" destOrd="0" presId="urn:microsoft.com/office/officeart/2008/layout/HorizontalMultiLevelHierarchy"/>
    <dgm:cxn modelId="{3BE295C6-CE13-490F-ADDE-C9BD878ECF3D}" type="presParOf" srcId="{55467032-0BA6-47D4-84A6-9004A93EA831}" destId="{D2E03FEA-BF39-44A0-860C-A5C23C846AA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272DC-69B4-4AE7-A3B0-830D6710ABB4}">
      <dsp:nvSpPr>
        <dsp:cNvPr id="0" name=""/>
        <dsp:cNvSpPr/>
      </dsp:nvSpPr>
      <dsp:spPr>
        <a:xfrm>
          <a:off x="2676628" y="2960835"/>
          <a:ext cx="256003" cy="1672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001" y="0"/>
              </a:lnTo>
              <a:lnTo>
                <a:pt x="128001" y="1672249"/>
              </a:lnTo>
              <a:lnTo>
                <a:pt x="256003" y="16722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62337" y="3754666"/>
        <a:ext cx="84586" cy="84586"/>
      </dsp:txXfrm>
    </dsp:sp>
    <dsp:sp modelId="{6783E180-9E8E-4963-AA6F-BF2AF874A6F7}">
      <dsp:nvSpPr>
        <dsp:cNvPr id="0" name=""/>
        <dsp:cNvSpPr/>
      </dsp:nvSpPr>
      <dsp:spPr>
        <a:xfrm>
          <a:off x="4138486" y="3829342"/>
          <a:ext cx="306717" cy="2301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358" y="0"/>
              </a:lnTo>
              <a:lnTo>
                <a:pt x="153358" y="230134"/>
              </a:lnTo>
              <a:lnTo>
                <a:pt x="306717" y="2301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2259" y="3934823"/>
        <a:ext cx="19172" cy="19172"/>
      </dsp:txXfrm>
    </dsp:sp>
    <dsp:sp modelId="{AC91E4D0-13EB-49F2-938A-E395C2035C50}">
      <dsp:nvSpPr>
        <dsp:cNvPr id="0" name=""/>
        <dsp:cNvSpPr/>
      </dsp:nvSpPr>
      <dsp:spPr>
        <a:xfrm>
          <a:off x="4138486" y="3598101"/>
          <a:ext cx="306717" cy="231241"/>
        </a:xfrm>
        <a:custGeom>
          <a:avLst/>
          <a:gdLst/>
          <a:ahLst/>
          <a:cxnLst/>
          <a:rect l="0" t="0" r="0" b="0"/>
          <a:pathLst>
            <a:path>
              <a:moveTo>
                <a:pt x="0" y="231241"/>
              </a:moveTo>
              <a:lnTo>
                <a:pt x="153358" y="231241"/>
              </a:lnTo>
              <a:lnTo>
                <a:pt x="153358" y="0"/>
              </a:lnTo>
              <a:lnTo>
                <a:pt x="306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2242" y="3704119"/>
        <a:ext cx="19206" cy="19206"/>
      </dsp:txXfrm>
    </dsp:sp>
    <dsp:sp modelId="{DC3ACA50-33E6-4274-8182-64AC8A7A89CD}">
      <dsp:nvSpPr>
        <dsp:cNvPr id="0" name=""/>
        <dsp:cNvSpPr/>
      </dsp:nvSpPr>
      <dsp:spPr>
        <a:xfrm>
          <a:off x="2676628" y="2960835"/>
          <a:ext cx="251209" cy="868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604" y="0"/>
              </a:lnTo>
              <a:lnTo>
                <a:pt x="125604" y="868507"/>
              </a:lnTo>
              <a:lnTo>
                <a:pt x="251209" y="8685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9630" y="3372486"/>
        <a:ext cx="45205" cy="45205"/>
      </dsp:txXfrm>
    </dsp:sp>
    <dsp:sp modelId="{AA140030-968B-4C96-AAA9-97E9EA4FCB48}">
      <dsp:nvSpPr>
        <dsp:cNvPr id="0" name=""/>
        <dsp:cNvSpPr/>
      </dsp:nvSpPr>
      <dsp:spPr>
        <a:xfrm>
          <a:off x="2676628" y="2960835"/>
          <a:ext cx="261778" cy="12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889" y="0"/>
              </a:lnTo>
              <a:lnTo>
                <a:pt x="130889" y="121677"/>
              </a:lnTo>
              <a:lnTo>
                <a:pt x="261778" y="121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0300" y="3014457"/>
        <a:ext cx="14433" cy="14433"/>
      </dsp:txXfrm>
    </dsp:sp>
    <dsp:sp modelId="{9B93D9D2-7433-4F16-933A-3FD1260AA1EF}">
      <dsp:nvSpPr>
        <dsp:cNvPr id="0" name=""/>
        <dsp:cNvSpPr/>
      </dsp:nvSpPr>
      <dsp:spPr>
        <a:xfrm>
          <a:off x="5703964" y="2403176"/>
          <a:ext cx="320894" cy="331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447" y="0"/>
              </a:lnTo>
              <a:lnTo>
                <a:pt x="160447" y="331828"/>
              </a:lnTo>
              <a:lnTo>
                <a:pt x="320894" y="3318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52871" y="2557550"/>
        <a:ext cx="23080" cy="23080"/>
      </dsp:txXfrm>
    </dsp:sp>
    <dsp:sp modelId="{E6E32DC4-C010-468E-94D4-968393D10F38}">
      <dsp:nvSpPr>
        <dsp:cNvPr id="0" name=""/>
        <dsp:cNvSpPr/>
      </dsp:nvSpPr>
      <dsp:spPr>
        <a:xfrm>
          <a:off x="5703964" y="2200580"/>
          <a:ext cx="310325" cy="202595"/>
        </a:xfrm>
        <a:custGeom>
          <a:avLst/>
          <a:gdLst/>
          <a:ahLst/>
          <a:cxnLst/>
          <a:rect l="0" t="0" r="0" b="0"/>
          <a:pathLst>
            <a:path>
              <a:moveTo>
                <a:pt x="0" y="202595"/>
              </a:moveTo>
              <a:lnTo>
                <a:pt x="155162" y="202595"/>
              </a:lnTo>
              <a:lnTo>
                <a:pt x="155162" y="0"/>
              </a:lnTo>
              <a:lnTo>
                <a:pt x="31032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49862" y="2292613"/>
        <a:ext cx="18530" cy="18530"/>
      </dsp:txXfrm>
    </dsp:sp>
    <dsp:sp modelId="{A0C605D2-A8BD-41A9-9FC3-59E75DB8CB12}">
      <dsp:nvSpPr>
        <dsp:cNvPr id="0" name=""/>
        <dsp:cNvSpPr/>
      </dsp:nvSpPr>
      <dsp:spPr>
        <a:xfrm>
          <a:off x="4138486" y="2353396"/>
          <a:ext cx="354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7414" y="45720"/>
              </a:lnTo>
              <a:lnTo>
                <a:pt x="177414" y="49780"/>
              </a:lnTo>
              <a:lnTo>
                <a:pt x="354829" y="497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7030" y="2390244"/>
        <a:ext cx="17742" cy="17742"/>
      </dsp:txXfrm>
    </dsp:sp>
    <dsp:sp modelId="{2CCBE9F3-A57A-4D25-92B3-953A1DD6D6AA}">
      <dsp:nvSpPr>
        <dsp:cNvPr id="0" name=""/>
        <dsp:cNvSpPr/>
      </dsp:nvSpPr>
      <dsp:spPr>
        <a:xfrm>
          <a:off x="2676628" y="2399116"/>
          <a:ext cx="251209" cy="561718"/>
        </a:xfrm>
        <a:custGeom>
          <a:avLst/>
          <a:gdLst/>
          <a:ahLst/>
          <a:cxnLst/>
          <a:rect l="0" t="0" r="0" b="0"/>
          <a:pathLst>
            <a:path>
              <a:moveTo>
                <a:pt x="0" y="561718"/>
              </a:moveTo>
              <a:lnTo>
                <a:pt x="125604" y="561718"/>
              </a:lnTo>
              <a:lnTo>
                <a:pt x="125604" y="0"/>
              </a:lnTo>
              <a:lnTo>
                <a:pt x="25120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6849" y="2664592"/>
        <a:ext cx="30766" cy="30766"/>
      </dsp:txXfrm>
    </dsp:sp>
    <dsp:sp modelId="{D62ABE36-BEA8-4747-B020-F3D45849767C}">
      <dsp:nvSpPr>
        <dsp:cNvPr id="0" name=""/>
        <dsp:cNvSpPr/>
      </dsp:nvSpPr>
      <dsp:spPr>
        <a:xfrm>
          <a:off x="4138486" y="1199957"/>
          <a:ext cx="386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3413" y="45720"/>
              </a:lnTo>
              <a:lnTo>
                <a:pt x="193413" y="57195"/>
              </a:lnTo>
              <a:lnTo>
                <a:pt x="386826" y="571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2225" y="1236003"/>
        <a:ext cx="19349" cy="19349"/>
      </dsp:txXfrm>
    </dsp:sp>
    <dsp:sp modelId="{B838DFEB-7904-45C3-B615-369A5B1B2F5B}">
      <dsp:nvSpPr>
        <dsp:cNvPr id="0" name=""/>
        <dsp:cNvSpPr/>
      </dsp:nvSpPr>
      <dsp:spPr>
        <a:xfrm>
          <a:off x="4138486" y="1245677"/>
          <a:ext cx="386826" cy="538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413" y="0"/>
              </a:lnTo>
              <a:lnTo>
                <a:pt x="193413" y="538923"/>
              </a:lnTo>
              <a:lnTo>
                <a:pt x="386826" y="5389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15315" y="1498555"/>
        <a:ext cx="33169" cy="33169"/>
      </dsp:txXfrm>
    </dsp:sp>
    <dsp:sp modelId="{B0C3041D-3D3D-4838-848E-EE3520ED30F8}">
      <dsp:nvSpPr>
        <dsp:cNvPr id="0" name=""/>
        <dsp:cNvSpPr/>
      </dsp:nvSpPr>
      <dsp:spPr>
        <a:xfrm>
          <a:off x="4138486" y="779485"/>
          <a:ext cx="363715" cy="466192"/>
        </a:xfrm>
        <a:custGeom>
          <a:avLst/>
          <a:gdLst/>
          <a:ahLst/>
          <a:cxnLst/>
          <a:rect l="0" t="0" r="0" b="0"/>
          <a:pathLst>
            <a:path>
              <a:moveTo>
                <a:pt x="0" y="466192"/>
              </a:moveTo>
              <a:lnTo>
                <a:pt x="181857" y="466192"/>
              </a:lnTo>
              <a:lnTo>
                <a:pt x="181857" y="0"/>
              </a:lnTo>
              <a:lnTo>
                <a:pt x="36371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5562" y="997799"/>
        <a:ext cx="29564" cy="29564"/>
      </dsp:txXfrm>
    </dsp:sp>
    <dsp:sp modelId="{4D889E3C-B522-4EF8-9BE6-D992CD6717B2}">
      <dsp:nvSpPr>
        <dsp:cNvPr id="0" name=""/>
        <dsp:cNvSpPr/>
      </dsp:nvSpPr>
      <dsp:spPr>
        <a:xfrm>
          <a:off x="2676628" y="1245677"/>
          <a:ext cx="251209" cy="1715157"/>
        </a:xfrm>
        <a:custGeom>
          <a:avLst/>
          <a:gdLst/>
          <a:ahLst/>
          <a:cxnLst/>
          <a:rect l="0" t="0" r="0" b="0"/>
          <a:pathLst>
            <a:path>
              <a:moveTo>
                <a:pt x="0" y="1715157"/>
              </a:moveTo>
              <a:lnTo>
                <a:pt x="125604" y="1715157"/>
              </a:lnTo>
              <a:lnTo>
                <a:pt x="125604" y="0"/>
              </a:lnTo>
              <a:lnTo>
                <a:pt x="25120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58896" y="2059920"/>
        <a:ext cx="86672" cy="86672"/>
      </dsp:txXfrm>
    </dsp:sp>
    <dsp:sp modelId="{8D227680-AF2C-4661-B20D-18C0BF1FF555}">
      <dsp:nvSpPr>
        <dsp:cNvPr id="0" name=""/>
        <dsp:cNvSpPr/>
      </dsp:nvSpPr>
      <dsp:spPr>
        <a:xfrm>
          <a:off x="1465979" y="2171071"/>
          <a:ext cx="1201944" cy="789763"/>
        </a:xfrm>
        <a:custGeom>
          <a:avLst/>
          <a:gdLst/>
          <a:ahLst/>
          <a:cxnLst/>
          <a:rect l="0" t="0" r="0" b="0"/>
          <a:pathLst>
            <a:path>
              <a:moveTo>
                <a:pt x="1201944" y="0"/>
              </a:moveTo>
              <a:lnTo>
                <a:pt x="0" y="7897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0996" y="2529998"/>
        <a:ext cx="71909" cy="71909"/>
      </dsp:txXfrm>
    </dsp:sp>
    <dsp:sp modelId="{EA4447BE-073E-441D-B431-CC65E68F813D}">
      <dsp:nvSpPr>
        <dsp:cNvPr id="0" name=""/>
        <dsp:cNvSpPr/>
      </dsp:nvSpPr>
      <dsp:spPr>
        <a:xfrm>
          <a:off x="1457275" y="1324551"/>
          <a:ext cx="1207246" cy="846520"/>
        </a:xfrm>
        <a:custGeom>
          <a:avLst/>
          <a:gdLst/>
          <a:ahLst/>
          <a:cxnLst/>
          <a:rect l="0" t="0" r="0" b="0"/>
          <a:pathLst>
            <a:path>
              <a:moveTo>
                <a:pt x="1207246" y="0"/>
              </a:moveTo>
              <a:lnTo>
                <a:pt x="0" y="8465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036" y="1710949"/>
        <a:ext cx="73723" cy="73723"/>
      </dsp:txXfrm>
    </dsp:sp>
    <dsp:sp modelId="{DE9E8891-8B43-4DDB-939B-FF5EEB714A49}">
      <dsp:nvSpPr>
        <dsp:cNvPr id="0" name=""/>
        <dsp:cNvSpPr/>
      </dsp:nvSpPr>
      <dsp:spPr>
        <a:xfrm>
          <a:off x="1453873" y="294571"/>
          <a:ext cx="1052167" cy="1029979"/>
        </a:xfrm>
        <a:custGeom>
          <a:avLst/>
          <a:gdLst/>
          <a:ahLst/>
          <a:cxnLst/>
          <a:rect l="0" t="0" r="0" b="0"/>
          <a:pathLst>
            <a:path>
              <a:moveTo>
                <a:pt x="1052167" y="0"/>
              </a:moveTo>
              <a:lnTo>
                <a:pt x="0" y="10299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147" y="772751"/>
        <a:ext cx="73619" cy="73619"/>
      </dsp:txXfrm>
    </dsp:sp>
    <dsp:sp modelId="{36836459-02A0-4EFC-A8E2-B7A2B8D4B7E7}">
      <dsp:nvSpPr>
        <dsp:cNvPr id="0" name=""/>
        <dsp:cNvSpPr/>
      </dsp:nvSpPr>
      <dsp:spPr>
        <a:xfrm>
          <a:off x="1350173" y="110021"/>
          <a:ext cx="1942632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500" kern="1200" dirty="0"/>
            <a:t>Over Brain</a:t>
          </a:r>
          <a:endParaRPr lang="en-US" sz="2500" kern="1200" dirty="0"/>
        </a:p>
      </dsp:txBody>
      <dsp:txXfrm>
        <a:off x="1350173" y="110021"/>
        <a:ext cx="1942632" cy="369100"/>
      </dsp:txXfrm>
    </dsp:sp>
    <dsp:sp modelId="{D9B2135B-3F21-404C-8BFB-88584B3979A4}">
      <dsp:nvSpPr>
        <dsp:cNvPr id="0" name=""/>
        <dsp:cNvSpPr/>
      </dsp:nvSpPr>
      <dsp:spPr>
        <a:xfrm>
          <a:off x="1453873" y="1140000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Registration</a:t>
          </a:r>
          <a:endParaRPr lang="en-US" sz="1300" kern="1200" dirty="0"/>
        </a:p>
      </dsp:txBody>
      <dsp:txXfrm>
        <a:off x="1453873" y="1140000"/>
        <a:ext cx="1210648" cy="369100"/>
      </dsp:txXfrm>
    </dsp:sp>
    <dsp:sp modelId="{2A347C69-A12B-4A88-962C-69BBD7E480E1}">
      <dsp:nvSpPr>
        <dsp:cNvPr id="0" name=""/>
        <dsp:cNvSpPr/>
      </dsp:nvSpPr>
      <dsp:spPr>
        <a:xfrm>
          <a:off x="1457275" y="1986521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Confirm email</a:t>
          </a:r>
          <a:endParaRPr lang="en-US" sz="1300" kern="1200" dirty="0"/>
        </a:p>
      </dsp:txBody>
      <dsp:txXfrm>
        <a:off x="1457275" y="1986521"/>
        <a:ext cx="1210648" cy="369100"/>
      </dsp:txXfrm>
    </dsp:sp>
    <dsp:sp modelId="{9EE3AAC4-5D98-4B09-97FB-101664A89D31}">
      <dsp:nvSpPr>
        <dsp:cNvPr id="0" name=""/>
        <dsp:cNvSpPr/>
      </dsp:nvSpPr>
      <dsp:spPr>
        <a:xfrm>
          <a:off x="1465979" y="2776285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Login</a:t>
          </a:r>
          <a:endParaRPr lang="en-US" sz="1300" kern="1200" dirty="0"/>
        </a:p>
      </dsp:txBody>
      <dsp:txXfrm>
        <a:off x="1465979" y="2776285"/>
        <a:ext cx="1210648" cy="369100"/>
      </dsp:txXfrm>
    </dsp:sp>
    <dsp:sp modelId="{305D302F-73FF-41C1-980C-DFF0E1D2E96A}">
      <dsp:nvSpPr>
        <dsp:cNvPr id="0" name=""/>
        <dsp:cNvSpPr/>
      </dsp:nvSpPr>
      <dsp:spPr>
        <a:xfrm>
          <a:off x="2927838" y="1061127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Home</a:t>
          </a:r>
          <a:endParaRPr lang="en-US" sz="1300" kern="1200" dirty="0"/>
        </a:p>
      </dsp:txBody>
      <dsp:txXfrm>
        <a:off x="2927838" y="1061127"/>
        <a:ext cx="1210648" cy="369100"/>
      </dsp:txXfrm>
    </dsp:sp>
    <dsp:sp modelId="{BA8C9067-4B68-458B-9E9A-DAFB85F64070}">
      <dsp:nvSpPr>
        <dsp:cNvPr id="0" name=""/>
        <dsp:cNvSpPr/>
      </dsp:nvSpPr>
      <dsp:spPr>
        <a:xfrm>
          <a:off x="4502202" y="594935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Ask question</a:t>
          </a:r>
          <a:endParaRPr lang="en-US" sz="1300" kern="1200" dirty="0"/>
        </a:p>
      </dsp:txBody>
      <dsp:txXfrm>
        <a:off x="4502202" y="594935"/>
        <a:ext cx="1210648" cy="369100"/>
      </dsp:txXfrm>
    </dsp:sp>
    <dsp:sp modelId="{69489492-0C8B-46D1-A0D9-1CE1C8026F42}">
      <dsp:nvSpPr>
        <dsp:cNvPr id="0" name=""/>
        <dsp:cNvSpPr/>
      </dsp:nvSpPr>
      <dsp:spPr>
        <a:xfrm>
          <a:off x="4525313" y="1600051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Answers</a:t>
          </a:r>
        </a:p>
      </dsp:txBody>
      <dsp:txXfrm>
        <a:off x="4525313" y="1600051"/>
        <a:ext cx="1210648" cy="369100"/>
      </dsp:txXfrm>
    </dsp:sp>
    <dsp:sp modelId="{B54CD871-A90D-4CCF-AB58-B3A93660FA10}">
      <dsp:nvSpPr>
        <dsp:cNvPr id="0" name=""/>
        <dsp:cNvSpPr/>
      </dsp:nvSpPr>
      <dsp:spPr>
        <a:xfrm>
          <a:off x="4525313" y="1072603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Questions</a:t>
          </a:r>
        </a:p>
      </dsp:txBody>
      <dsp:txXfrm>
        <a:off x="4525313" y="1072603"/>
        <a:ext cx="1210648" cy="369100"/>
      </dsp:txXfrm>
    </dsp:sp>
    <dsp:sp modelId="{7DE938A6-ABD2-48DD-A974-67EAB03DC457}">
      <dsp:nvSpPr>
        <dsp:cNvPr id="0" name=""/>
        <dsp:cNvSpPr/>
      </dsp:nvSpPr>
      <dsp:spPr>
        <a:xfrm>
          <a:off x="2927838" y="2214566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Users</a:t>
          </a:r>
          <a:endParaRPr lang="en-US" sz="1300" kern="1200" dirty="0"/>
        </a:p>
      </dsp:txBody>
      <dsp:txXfrm>
        <a:off x="2927838" y="2214566"/>
        <a:ext cx="1210648" cy="369100"/>
      </dsp:txXfrm>
    </dsp:sp>
    <dsp:sp modelId="{825DF0D7-5FFB-4E5C-87CD-7020C5DA6AA0}">
      <dsp:nvSpPr>
        <dsp:cNvPr id="0" name=""/>
        <dsp:cNvSpPr/>
      </dsp:nvSpPr>
      <dsp:spPr>
        <a:xfrm>
          <a:off x="4493316" y="2218626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Profile</a:t>
          </a:r>
          <a:endParaRPr lang="en-US" sz="1300" kern="1200" dirty="0"/>
        </a:p>
      </dsp:txBody>
      <dsp:txXfrm>
        <a:off x="4493316" y="2218626"/>
        <a:ext cx="1210648" cy="369100"/>
      </dsp:txXfrm>
    </dsp:sp>
    <dsp:sp modelId="{861B4E43-9E44-41B3-B4C1-26A8638F461A}">
      <dsp:nvSpPr>
        <dsp:cNvPr id="0" name=""/>
        <dsp:cNvSpPr/>
      </dsp:nvSpPr>
      <dsp:spPr>
        <a:xfrm>
          <a:off x="6014290" y="2016030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Message</a:t>
          </a:r>
          <a:endParaRPr lang="en-US" sz="1300" kern="1200" dirty="0"/>
        </a:p>
      </dsp:txBody>
      <dsp:txXfrm>
        <a:off x="6014290" y="2016030"/>
        <a:ext cx="1210648" cy="369100"/>
      </dsp:txXfrm>
    </dsp:sp>
    <dsp:sp modelId="{195C4D2B-BC78-48A2-BDF7-93DB5A997C34}">
      <dsp:nvSpPr>
        <dsp:cNvPr id="0" name=""/>
        <dsp:cNvSpPr/>
      </dsp:nvSpPr>
      <dsp:spPr>
        <a:xfrm>
          <a:off x="6024859" y="2550454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Follo</a:t>
          </a:r>
          <a:r>
            <a:rPr lang="en-US" sz="1300" kern="1200" dirty="0"/>
            <a:t>w/Unfollow</a:t>
          </a:r>
        </a:p>
      </dsp:txBody>
      <dsp:txXfrm>
        <a:off x="6024859" y="2550454"/>
        <a:ext cx="1210648" cy="369100"/>
      </dsp:txXfrm>
    </dsp:sp>
    <dsp:sp modelId="{AB31F847-CEC5-46DA-B91C-D1C21F8C67F5}">
      <dsp:nvSpPr>
        <dsp:cNvPr id="0" name=""/>
        <dsp:cNvSpPr/>
      </dsp:nvSpPr>
      <dsp:spPr>
        <a:xfrm>
          <a:off x="2938407" y="2897962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Chat</a:t>
          </a:r>
          <a:endParaRPr lang="en-US" sz="1300" kern="1200" dirty="0"/>
        </a:p>
      </dsp:txBody>
      <dsp:txXfrm>
        <a:off x="2938407" y="2897962"/>
        <a:ext cx="1210648" cy="369100"/>
      </dsp:txXfrm>
    </dsp:sp>
    <dsp:sp modelId="{7427D0A9-4C32-43DB-88DB-DD4DE71A4E0F}">
      <dsp:nvSpPr>
        <dsp:cNvPr id="0" name=""/>
        <dsp:cNvSpPr/>
      </dsp:nvSpPr>
      <dsp:spPr>
        <a:xfrm>
          <a:off x="2927838" y="3644792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Profile</a:t>
          </a:r>
          <a:endParaRPr lang="en-US" sz="1300" kern="1200" dirty="0"/>
        </a:p>
      </dsp:txBody>
      <dsp:txXfrm>
        <a:off x="2927838" y="3644792"/>
        <a:ext cx="1210648" cy="369100"/>
      </dsp:txXfrm>
    </dsp:sp>
    <dsp:sp modelId="{E481606C-0535-4CD9-AD06-57BE621CFA6C}">
      <dsp:nvSpPr>
        <dsp:cNvPr id="0" name=""/>
        <dsp:cNvSpPr/>
      </dsp:nvSpPr>
      <dsp:spPr>
        <a:xfrm>
          <a:off x="4445204" y="3413551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 photo</a:t>
          </a:r>
        </a:p>
      </dsp:txBody>
      <dsp:txXfrm>
        <a:off x="4445204" y="3413551"/>
        <a:ext cx="1210648" cy="369100"/>
      </dsp:txXfrm>
    </dsp:sp>
    <dsp:sp modelId="{9F08BC3B-7F34-4216-980A-A28CB4500B7E}">
      <dsp:nvSpPr>
        <dsp:cNvPr id="0" name=""/>
        <dsp:cNvSpPr/>
      </dsp:nvSpPr>
      <dsp:spPr>
        <a:xfrm>
          <a:off x="4445204" y="3874926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 Password</a:t>
          </a:r>
        </a:p>
      </dsp:txBody>
      <dsp:txXfrm>
        <a:off x="4445204" y="3874926"/>
        <a:ext cx="1210648" cy="369100"/>
      </dsp:txXfrm>
    </dsp:sp>
    <dsp:sp modelId="{7ED015DB-A97D-4785-AD95-4A556B9AA665}">
      <dsp:nvSpPr>
        <dsp:cNvPr id="0" name=""/>
        <dsp:cNvSpPr/>
      </dsp:nvSpPr>
      <dsp:spPr>
        <a:xfrm>
          <a:off x="2932632" y="4448534"/>
          <a:ext cx="1210648" cy="3691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300" kern="1200" dirty="0"/>
            <a:t>Logout</a:t>
          </a:r>
          <a:endParaRPr lang="en-US" sz="1300" kern="1200" dirty="0"/>
        </a:p>
      </dsp:txBody>
      <dsp:txXfrm>
        <a:off x="2932632" y="4448534"/>
        <a:ext cx="1210648" cy="36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36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9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3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59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4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24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540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verbrain.herokuapp.com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lbrus-qarayev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://overbrain.herokuapp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AJz4RJsiW20?start=24&amp;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lbrusGarayev/over-brain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578364" y="17669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63425" y="2695450"/>
            <a:ext cx="3617400" cy="5712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Elbrus </a:t>
            </a:r>
            <a:r>
              <a:rPr lang="en-US" sz="1800" b="1" dirty="0" err="1">
                <a:latin typeface="Muli"/>
                <a:ea typeface="Muli"/>
                <a:cs typeface="Muli"/>
                <a:sym typeface="Muli"/>
              </a:rPr>
              <a:t>Garayev</a:t>
            </a: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.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DFDE-457D-4223-B4A3-C89E74D9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63" y="863841"/>
            <a:ext cx="2732829" cy="3415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0FD6A-5729-47A1-AD73-306BE724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5122" name="Picture 2" descr="New Idea Competition">
            <a:extLst>
              <a:ext uri="{FF2B5EF4-FFF2-40B4-BE49-F238E27FC236}">
                <a16:creationId xmlns:a16="http://schemas.microsoft.com/office/drawing/2014/main" id="{11C5BC59-075A-4057-A744-7952755A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05" y="29731"/>
            <a:ext cx="1424763" cy="4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Mobile </a:t>
            </a:r>
            <a:r>
              <a:rPr lang="en-US" sz="3000" dirty="0">
                <a:latin typeface="Lexend Deca"/>
                <a:ea typeface="Lexend Deca"/>
                <a:cs typeface="Lexend Deca"/>
                <a:sym typeface="Lexend Deca"/>
              </a:rPr>
              <a:t>View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3520068" y="378203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3A1B88-46C6-406C-AC4D-513A5DB7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04" y="782300"/>
            <a:ext cx="1996888" cy="3579000"/>
          </a:xfrm>
          <a:prstGeom prst="rect">
            <a:avLst/>
          </a:prstGeom>
        </p:spPr>
      </p:pic>
      <p:grpSp>
        <p:nvGrpSpPr>
          <p:cNvPr id="12" name="Google Shape;317;p32">
            <a:extLst>
              <a:ext uri="{FF2B5EF4-FFF2-40B4-BE49-F238E27FC236}">
                <a16:creationId xmlns:a16="http://schemas.microsoft.com/office/drawing/2014/main" id="{D49BE01D-E469-4259-BCDC-EB9AC983C595}"/>
              </a:ext>
            </a:extLst>
          </p:cNvPr>
          <p:cNvGrpSpPr/>
          <p:nvPr/>
        </p:nvGrpSpPr>
        <p:grpSpPr>
          <a:xfrm>
            <a:off x="6277981" y="378203"/>
            <a:ext cx="2119546" cy="4396359"/>
            <a:chOff x="2547150" y="238125"/>
            <a:chExt cx="2525675" cy="5238750"/>
          </a:xfrm>
        </p:grpSpPr>
        <p:sp>
          <p:nvSpPr>
            <p:cNvPr id="13" name="Google Shape;318;p32">
              <a:extLst>
                <a:ext uri="{FF2B5EF4-FFF2-40B4-BE49-F238E27FC236}">
                  <a16:creationId xmlns:a16="http://schemas.microsoft.com/office/drawing/2014/main" id="{96A8D338-3E95-43DB-B0E2-C6DD558C32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9;p32">
              <a:extLst>
                <a:ext uri="{FF2B5EF4-FFF2-40B4-BE49-F238E27FC236}">
                  <a16:creationId xmlns:a16="http://schemas.microsoft.com/office/drawing/2014/main" id="{EC71BB87-9694-4E89-9200-FE1B39926CC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0;p32">
              <a:extLst>
                <a:ext uri="{FF2B5EF4-FFF2-40B4-BE49-F238E27FC236}">
                  <a16:creationId xmlns:a16="http://schemas.microsoft.com/office/drawing/2014/main" id="{29833BA8-C649-4337-BC49-962308C81A7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1;p32">
              <a:extLst>
                <a:ext uri="{FF2B5EF4-FFF2-40B4-BE49-F238E27FC236}">
                  <a16:creationId xmlns:a16="http://schemas.microsoft.com/office/drawing/2014/main" id="{5EAC8672-B719-47A8-ADC1-87838093B99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62EB81-F1CE-459C-9511-A5048232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85" y="772859"/>
            <a:ext cx="1995208" cy="3588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626FE-C9CD-4C0B-9386-76F04140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961791" y="2281800"/>
            <a:ext cx="4003614" cy="57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Deployed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513A-1118-4E52-84D1-663D9FD7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84CF5-11FC-4606-BF8E-71215FB4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22" y="1793341"/>
            <a:ext cx="1775654" cy="1775654"/>
          </a:xfrm>
          <a:prstGeom prst="rect">
            <a:avLst/>
          </a:prstGeom>
          <a:effectLst>
            <a:outerShdw blurRad="4191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DDE0A-CC3B-47E4-92F6-8A152A3CC6F5}"/>
              </a:ext>
            </a:extLst>
          </p:cNvPr>
          <p:cNvSpPr txBox="1"/>
          <p:nvPr/>
        </p:nvSpPr>
        <p:spPr>
          <a:xfrm>
            <a:off x="5646356" y="4647488"/>
            <a:ext cx="3412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25000"/>
                    <a:lumOff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http://overbrain.herokuapp.com/</a:t>
            </a:r>
            <a:endParaRPr lang="en-US" sz="18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1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961791" y="2281800"/>
            <a:ext cx="3470671" cy="57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Code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513A-1118-4E52-84D1-663D9FD7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3074" name="Picture 2" descr="Code Icon Flat - Icon Shop - Download free icons for commercial use">
            <a:extLst>
              <a:ext uri="{FF2B5EF4-FFF2-40B4-BE49-F238E27FC236}">
                <a16:creationId xmlns:a16="http://schemas.microsoft.com/office/drawing/2014/main" id="{8DC75F6C-1AB5-4EF0-86C8-A6FD0656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3" y="20259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2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483776" y="1394915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536940" y="2355212"/>
            <a:ext cx="3981895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</a:t>
            </a:r>
            <a:r>
              <a:rPr lang="en-US" sz="1800" b="1" dirty="0" err="1">
                <a:latin typeface="Muli"/>
                <a:ea typeface="Muli"/>
                <a:cs typeface="Muli"/>
                <a:sym typeface="Muli"/>
              </a:rPr>
              <a:t>stions</a:t>
            </a: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?</a:t>
            </a:r>
            <a:endParaRPr lang="az-Latn-AZ"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az-Latn-AZ" sz="1800" b="1" dirty="0"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www.linkedin.com/in/elbrus-qarayev/</a:t>
            </a:r>
            <a:endParaRPr lang="en-US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75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189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347" y="731492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E3456-5DE9-4D95-BA32-AB3F18B86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57204" y="3023976"/>
            <a:ext cx="345355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 Brain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0F3906-B515-470C-A2E3-4AE99BB03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A3985-0A9D-4E85-A0C2-48886A536609}"/>
              </a:ext>
            </a:extLst>
          </p:cNvPr>
          <p:cNvSpPr txBox="1"/>
          <p:nvPr/>
        </p:nvSpPr>
        <p:spPr>
          <a:xfrm>
            <a:off x="5646356" y="4647488"/>
            <a:ext cx="3412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25000"/>
                    <a:lumOff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http://overbrain.herokuapp.com/</a:t>
            </a:r>
            <a:endParaRPr lang="en-US" sz="18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4" name="Google Shape;484;p39">
            <a:extLst>
              <a:ext uri="{FF2B5EF4-FFF2-40B4-BE49-F238E27FC236}">
                <a16:creationId xmlns:a16="http://schemas.microsoft.com/office/drawing/2014/main" id="{55C362EA-5F4E-4BE1-B01D-B2185EAE1020}"/>
              </a:ext>
            </a:extLst>
          </p:cNvPr>
          <p:cNvGrpSpPr/>
          <p:nvPr/>
        </p:nvGrpSpPr>
        <p:grpSpPr>
          <a:xfrm>
            <a:off x="5282905" y="4663628"/>
            <a:ext cx="368551" cy="368551"/>
            <a:chOff x="2594325" y="1627175"/>
            <a:chExt cx="440850" cy="440850"/>
          </a:xfrm>
        </p:grpSpPr>
        <p:sp>
          <p:nvSpPr>
            <p:cNvPr id="15" name="Google Shape;485;p39">
              <a:extLst>
                <a:ext uri="{FF2B5EF4-FFF2-40B4-BE49-F238E27FC236}">
                  <a16:creationId xmlns:a16="http://schemas.microsoft.com/office/drawing/2014/main" id="{3BFF8687-90EC-499B-8BE0-2B65E70F7F2F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6;p39">
              <a:extLst>
                <a:ext uri="{FF2B5EF4-FFF2-40B4-BE49-F238E27FC236}">
                  <a16:creationId xmlns:a16="http://schemas.microsoft.com/office/drawing/2014/main" id="{10E92BEA-8803-49DB-BA25-53B720AEC48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7;p39">
              <a:extLst>
                <a:ext uri="{FF2B5EF4-FFF2-40B4-BE49-F238E27FC236}">
                  <a16:creationId xmlns:a16="http://schemas.microsoft.com/office/drawing/2014/main" id="{5113F551-207C-486C-AEFE-30BE50C8DE2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77DCA8-C8D4-482A-9453-830B3C6E7F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997" y="1050906"/>
            <a:ext cx="2124684" cy="2124684"/>
          </a:xfrm>
          <a:prstGeom prst="rect">
            <a:avLst/>
          </a:prstGeom>
          <a:effectLst>
            <a:outerShdw blurRad="419100" sx="102000" sy="102000" algn="ctr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37311" y="2292122"/>
            <a:ext cx="4885661" cy="57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“Over Brain”?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406" y="1991850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9;p38">
            <a:extLst>
              <a:ext uri="{FF2B5EF4-FFF2-40B4-BE49-F238E27FC236}">
                <a16:creationId xmlns:a16="http://schemas.microsoft.com/office/drawing/2014/main" id="{52281251-EA25-44E2-97E5-FE15D0F752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839" y="160408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A513A-1118-4E52-84D1-663D9FD79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493D7E-B98B-433D-B6C7-3B302F463943}"/>
              </a:ext>
            </a:extLst>
          </p:cNvPr>
          <p:cNvSpPr/>
          <p:nvPr/>
        </p:nvSpPr>
        <p:spPr>
          <a:xfrm>
            <a:off x="3672006" y="4231864"/>
            <a:ext cx="1172291" cy="4572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tackoverflow com Logo PNG Transparent &amp; SVG Vector - Freebie Supply">
            <a:extLst>
              <a:ext uri="{FF2B5EF4-FFF2-40B4-BE49-F238E27FC236}">
                <a16:creationId xmlns:a16="http://schemas.microsoft.com/office/drawing/2014/main" id="{686E8536-93B9-410C-8822-D05ABDD7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28" y="3982542"/>
            <a:ext cx="761483" cy="87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64249-614C-4AE2-B034-0BAB527DF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482" y="3950268"/>
            <a:ext cx="1003473" cy="1003473"/>
          </a:xfrm>
          <a:prstGeom prst="rect">
            <a:avLst/>
          </a:prstGeom>
          <a:effectLst>
            <a:outerShdw blurRad="292100" sx="113000" sy="113000" algn="ctr" rotWithShape="0">
              <a:schemeClr val="tx1">
                <a:lumMod val="10000"/>
                <a:lumOff val="9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50827-E1CE-4415-A002-F4A4F7C9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2790A5-0849-447E-B426-BFC5503B2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955104"/>
              </p:ext>
            </p:extLst>
          </p:nvPr>
        </p:nvGraphicFramePr>
        <p:xfrm>
          <a:off x="46688" y="0"/>
          <a:ext cx="9097312" cy="511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653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50827-E1CE-4415-A002-F4A4F7C9D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2" name="Online Media 1" title="Video4">
            <a:hlinkClick r:id="" action="ppaction://media"/>
            <a:extLst>
              <a:ext uri="{FF2B5EF4-FFF2-40B4-BE49-F238E27FC236}">
                <a16:creationId xmlns:a16="http://schemas.microsoft.com/office/drawing/2014/main" id="{EF6CD5E4-F29E-43C9-A0F6-A1CD8D0C93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88735" y="395611"/>
            <a:ext cx="6014400" cy="543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188735" y="962877"/>
            <a:ext cx="3499450" cy="38999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/>
              <a:t>Spring Boot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/>
              <a:t>Spring Security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/>
              <a:t>Mail Sending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Hibernate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Thymeleaf(&amp;Extras)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PostgreSQL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Heroku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Bootstrap</a:t>
            </a:r>
            <a:r>
              <a:rPr lang="az-Latn-AZ" dirty="0"/>
              <a:t> 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/>
              <a:t> and so on.</a:t>
            </a:r>
            <a:endParaRPr lang="en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4322C-8E1B-4F03-81B9-9ED55552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1026" name="Picture 2" descr="bootstrap - Awesome JS">
            <a:extLst>
              <a:ext uri="{FF2B5EF4-FFF2-40B4-BE49-F238E27FC236}">
                <a16:creationId xmlns:a16="http://schemas.microsoft.com/office/drawing/2014/main" id="{75B56B56-3D44-4CE5-806E-962DD31A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460">
            <a:off x="7160647" y="3324850"/>
            <a:ext cx="1745506" cy="14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AAC473-9E84-4EAC-9411-BFD2A934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45" y="1601391"/>
            <a:ext cx="1341298" cy="13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B6225E-14DD-4402-9B29-15CF4D1D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5900">
            <a:off x="4091169" y="699531"/>
            <a:ext cx="1422611" cy="14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ing Security Tutorials | Java Code Geeks - 2020">
            <a:extLst>
              <a:ext uri="{FF2B5EF4-FFF2-40B4-BE49-F238E27FC236}">
                <a16:creationId xmlns:a16="http://schemas.microsoft.com/office/drawing/2014/main" id="{4BF1755C-313B-4E34-A66D-5E90152B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94" y="294572"/>
            <a:ext cx="1222886" cy="12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ch and Dev: Quickly Mark All Emails As Read in Gmail">
            <a:extLst>
              <a:ext uri="{FF2B5EF4-FFF2-40B4-BE49-F238E27FC236}">
                <a16:creationId xmlns:a16="http://schemas.microsoft.com/office/drawing/2014/main" id="{F905E46C-D5F5-44B5-9AC4-517052E1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5347">
            <a:off x="3431785" y="3101748"/>
            <a:ext cx="1241788" cy="12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2BCA29-6C41-4AAC-8700-1309D823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40" y="149201"/>
            <a:ext cx="1296251" cy="133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ymeleaf">
            <a:extLst>
              <a:ext uri="{FF2B5EF4-FFF2-40B4-BE49-F238E27FC236}">
                <a16:creationId xmlns:a16="http://schemas.microsoft.com/office/drawing/2014/main" id="{C773BE70-FD53-418E-A3AC-2C0283DB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0115">
            <a:off x="5428143" y="3775508"/>
            <a:ext cx="1117464" cy="11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roku - Free social media icons">
            <a:extLst>
              <a:ext uri="{FF2B5EF4-FFF2-40B4-BE49-F238E27FC236}">
                <a16:creationId xmlns:a16="http://schemas.microsoft.com/office/drawing/2014/main" id="{2870E957-D7F2-40E7-9C9F-4F609B63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76" y="2078104"/>
            <a:ext cx="1303260" cy="13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53158" y="441090"/>
            <a:ext cx="1621921" cy="57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513A-1118-4E52-84D1-663D9FD7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2052" name="Picture 4" descr="Github Logo Png, Transparent Png - kindpng">
            <a:extLst>
              <a:ext uri="{FF2B5EF4-FFF2-40B4-BE49-F238E27FC236}">
                <a16:creationId xmlns:a16="http://schemas.microsoft.com/office/drawing/2014/main" id="{94E82A5E-3E3B-4878-ABE1-D90352A68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4529" r="3553" b="6095"/>
          <a:stretch/>
        </p:blipFill>
        <p:spPr bwMode="auto">
          <a:xfrm>
            <a:off x="6024282" y="1722474"/>
            <a:ext cx="1704312" cy="16693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FAC671-BADE-4501-B963-0DCA65E73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280" y="3192425"/>
            <a:ext cx="2391308" cy="845205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37DE1-15A8-40F7-AEDE-58A8AE1E0EC4}"/>
              </a:ext>
            </a:extLst>
          </p:cNvPr>
          <p:cNvSpPr txBox="1"/>
          <p:nvPr/>
        </p:nvSpPr>
        <p:spPr>
          <a:xfrm>
            <a:off x="96143" y="4599564"/>
            <a:ext cx="42530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https://github.com/ElbrusGarayev/over-brain</a:t>
            </a: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B93FA-D181-4916-860F-77DA6174C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71" y="1207363"/>
            <a:ext cx="2391309" cy="876495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593AA-9F2C-4E5F-AB1B-A9E313FD9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330" y="2191972"/>
            <a:ext cx="2676899" cy="876422"/>
          </a:xfrm>
          <a:prstGeom prst="round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4BDC7B5-C90A-4D7C-BE42-642660DCE1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29" y="2229363"/>
            <a:ext cx="680607" cy="389596"/>
          </a:xfrm>
          <a:prstGeom prst="bentConnector3">
            <a:avLst>
              <a:gd name="adj1" fmla="val 9843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C4BE5A9-2761-49DF-9646-DD04AE016E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178" y="3215689"/>
            <a:ext cx="680607" cy="389596"/>
          </a:xfrm>
          <a:prstGeom prst="bentConnector3">
            <a:avLst>
              <a:gd name="adj1" fmla="val 9843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9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07903" y="2284611"/>
            <a:ext cx="2928194" cy="5742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Frontend Part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50827-E1CE-4415-A002-F4A4F7C9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B5BBB2C-D739-4172-8943-B2FCCA49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5" y="473532"/>
            <a:ext cx="1811079" cy="18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0282C5D-3230-438D-BC9F-E0EB457A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56" y="473532"/>
            <a:ext cx="1446028" cy="20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ootstrap - Awesome JS">
            <a:extLst>
              <a:ext uri="{FF2B5EF4-FFF2-40B4-BE49-F238E27FC236}">
                <a16:creationId xmlns:a16="http://schemas.microsoft.com/office/drawing/2014/main" id="{2D9C74DE-B8AD-4417-A6B4-BF836991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45" y="3176416"/>
            <a:ext cx="2145739" cy="17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ED4E4DB-2A62-4FB3-B397-C91E807B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47" y="3358663"/>
            <a:ext cx="1405740" cy="14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1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49" y="782300"/>
            <a:ext cx="2641115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-US" sz="3000" dirty="0">
                <a:latin typeface="Lexend Deca"/>
                <a:ea typeface="Lexend Deca"/>
                <a:cs typeface="Lexend Deca"/>
                <a:sym typeface="Lexend Deca"/>
              </a:rPr>
              <a:t>View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7D6DB-E8DB-4F20-98EF-157D0BBF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8" y="1233377"/>
            <a:ext cx="3987209" cy="2551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7AF12-D55B-41EA-8181-6D4CE01B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8" y="29731"/>
            <a:ext cx="1095153" cy="2648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127</Words>
  <Application>Microsoft Office PowerPoint</Application>
  <PresentationFormat>On-screen Show (16:9)</PresentationFormat>
  <Paragraphs>52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Muli Regular</vt:lpstr>
      <vt:lpstr>Calibri</vt:lpstr>
      <vt:lpstr>Arial</vt:lpstr>
      <vt:lpstr>Lexend Deca</vt:lpstr>
      <vt:lpstr>Muli</vt:lpstr>
      <vt:lpstr>Aliena template</vt:lpstr>
      <vt:lpstr>Hello!</vt:lpstr>
      <vt:lpstr>Over Brain</vt:lpstr>
      <vt:lpstr>What is “Over Brain”?</vt:lpstr>
      <vt:lpstr>PowerPoint Presentation</vt:lpstr>
      <vt:lpstr>PowerPoint Presentation</vt:lpstr>
      <vt:lpstr>Used technologies</vt:lpstr>
      <vt:lpstr>Github</vt:lpstr>
      <vt:lpstr>Frontend Part</vt:lpstr>
      <vt:lpstr>PowerPoint Presentation</vt:lpstr>
      <vt:lpstr>PowerPoint Presentation</vt:lpstr>
      <vt:lpstr>Deployed version</vt:lpstr>
      <vt:lpstr>Code example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 Brain</dc:title>
  <cp:lastModifiedBy>Elbrus Qarayev</cp:lastModifiedBy>
  <cp:revision>59</cp:revision>
  <dcterms:modified xsi:type="dcterms:W3CDTF">2020-07-22T12:22:34Z</dcterms:modified>
</cp:coreProperties>
</file>